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6" r:id="rId4"/>
    <p:sldMasterId id="2147483680" r:id="rId5"/>
    <p:sldMasterId id="2147483697" r:id="rId6"/>
    <p:sldMasterId id="2147483904" r:id="rId7"/>
  </p:sldMasterIdLst>
  <p:notesMasterIdLst>
    <p:notesMasterId r:id="rId22"/>
  </p:notesMasterIdLst>
  <p:sldIdLst>
    <p:sldId id="271" r:id="rId8"/>
    <p:sldId id="664" r:id="rId9"/>
    <p:sldId id="2147483643" r:id="rId10"/>
    <p:sldId id="2147479529" r:id="rId11"/>
    <p:sldId id="2147483647" r:id="rId12"/>
    <p:sldId id="2141412201" r:id="rId13"/>
    <p:sldId id="2147479530" r:id="rId14"/>
    <p:sldId id="2147479531" r:id="rId15"/>
    <p:sldId id="2147479532" r:id="rId16"/>
    <p:sldId id="2147483644" r:id="rId17"/>
    <p:sldId id="2147479473" r:id="rId18"/>
    <p:sldId id="256" r:id="rId19"/>
    <p:sldId id="2147479538" r:id="rId20"/>
    <p:sldId id="641" r:id="rId21"/>
  </p:sldIdLst>
  <p:sldSz cx="10058400" cy="7772400"/>
  <p:notesSz cx="10058400" cy="7772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0B36D0A-1317-833F-F437-1875B7B80419}" name="Puliafico, Christopher" initials="CP" userId="S::a702249@fmr.com::8637643b-b0ba-4bb6-b2db-5664849acaf0" providerId="AD"/>
  <p188:author id="{98F6C90C-1926-1597-E77A-22B764091DD3}" name="Palmer, Kelley" initials="KP" userId="S::a760424@DSDOM1.DSROOT.FMR.COM::ec8b19ff-9717-44a7-88ed-141b341b829a" providerId="AD"/>
  <p188:author id="{A3B81827-BA5E-7429-D5E5-08E570712C42}" name="Gross, Jenna" initials="GJ" userId="S::a751602@dsdom1.dsroot.fmr.com::8dc04160-dcc6-45f1-8d76-2f678873949c" providerId="AD"/>
  <p188:author id="{2B36102A-B793-FFB1-8922-CC2E541F0DF1}" name="Mitchell, James" initials="MJ" userId="S::a425426@dsdom1.dsroot.fmr.com::95a3d50a-2a26-42e9-b3ad-5e2338bb48cd" providerId="AD"/>
  <p188:author id="{AB31E24A-0C03-CA53-0C8A-6FD1ECE91AFA}" name="Puliafico, Christopher" initials="CP" userId="S::christopher.Puliafico@fmr.com::8637643b-b0ba-4bb6-b2db-5664849acaf0" providerId="AD"/>
  <p188:author id="{3A08DD5B-394B-0141-08A6-95D69DD27C87}" name="Palmer, Kelley" initials="KP" userId="S::a760424@dsdom1.dsroot.fmr.com::ec8b19ff-9717-44a7-88ed-141b341b829a" providerId="AD"/>
  <p188:author id="{4530FCCA-3BF8-2070-D0C2-E7DC6E45D2A6}" name="Gross, Jenna" initials="JG" userId="S::a751602@DSDOM1.DSROOT.FMR.COM::8dc04160-dcc6-45f1-8d76-2f678873949c" providerId="AD"/>
  <p188:author id="{B9E1B5F0-6451-755D-53EF-30056C44E4FA}" name="Tamburello, Elizabeth" initials="ET" userId="S::a648198@fmr.com::1f09c21a-2a17-4381-9a3b-114a61825c5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72786F"/>
    <a:srgbClr val="455B4C"/>
    <a:srgbClr val="FF2CFF"/>
    <a:srgbClr val="183B1E"/>
    <a:srgbClr val="04547C"/>
    <a:srgbClr val="14401D"/>
    <a:srgbClr val="77767B"/>
    <a:srgbClr val="4A4A8A"/>
    <a:srgbClr val="F4F4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261555-55B8-49EB-8EBB-9ACF82F0C299}" v="90" dt="2026-02-06T22:00:36.023"/>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62" autoAdjust="0"/>
    <p:restoredTop sz="94660"/>
  </p:normalViewPr>
  <p:slideViewPr>
    <p:cSldViewPr snapToGrid="0">
      <p:cViewPr varScale="1">
        <p:scale>
          <a:sx n="62" d="100"/>
          <a:sy n="62" d="100"/>
        </p:scale>
        <p:origin x="1116" y="40"/>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59275" cy="3889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697538" y="0"/>
            <a:ext cx="4359275" cy="388938"/>
          </a:xfrm>
          <a:prstGeom prst="rect">
            <a:avLst/>
          </a:prstGeom>
        </p:spPr>
        <p:txBody>
          <a:bodyPr vert="horz" lIns="91440" tIns="45720" rIns="91440" bIns="45720" rtlCol="0"/>
          <a:lstStyle>
            <a:lvl1pPr algn="r">
              <a:defRPr sz="1200"/>
            </a:lvl1pPr>
          </a:lstStyle>
          <a:p>
            <a:fld id="{7FCCCB1D-63B7-4E09-A747-23C1F374175A}" type="datetimeFigureOut">
              <a:rPr lang="en-US" smtClean="0"/>
              <a:t>09/08/2026</a:t>
            </a:fld>
            <a:endParaRPr lang="en-US"/>
          </a:p>
        </p:txBody>
      </p:sp>
      <p:sp>
        <p:nvSpPr>
          <p:cNvPr id="4" name="Slide Image Placeholder 3"/>
          <p:cNvSpPr>
            <a:spLocks noGrp="1" noRot="1" noChangeAspect="1"/>
          </p:cNvSpPr>
          <p:nvPr>
            <p:ph type="sldImg" idx="2"/>
          </p:nvPr>
        </p:nvSpPr>
        <p:spPr>
          <a:xfrm>
            <a:off x="3332163" y="971550"/>
            <a:ext cx="3394075" cy="26225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006475" y="3740150"/>
            <a:ext cx="8045450" cy="30607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7383463"/>
            <a:ext cx="4359275" cy="3889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697538" y="7383463"/>
            <a:ext cx="4359275" cy="388937"/>
          </a:xfrm>
          <a:prstGeom prst="rect">
            <a:avLst/>
          </a:prstGeom>
        </p:spPr>
        <p:txBody>
          <a:bodyPr vert="horz" lIns="91440" tIns="45720" rIns="91440" bIns="45720" rtlCol="0" anchor="b"/>
          <a:lstStyle>
            <a:lvl1pPr algn="r">
              <a:defRPr sz="1200"/>
            </a:lvl1pPr>
          </a:lstStyle>
          <a:p>
            <a:fld id="{42785560-2914-4E65-BDF6-F03FA700400F}" type="slidenum">
              <a:rPr lang="en-US" smtClean="0"/>
              <a:t>‹#›</a:t>
            </a:fld>
            <a:endParaRPr lang="en-US"/>
          </a:p>
        </p:txBody>
      </p:sp>
    </p:spTree>
    <p:extLst>
      <p:ext uri="{BB962C8B-B14F-4D97-AF65-F5344CB8AC3E}">
        <p14:creationId xmlns:p14="http://schemas.microsoft.com/office/powerpoint/2010/main" val="6160692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785560-2914-4E65-BDF6-F03FA700400F}" type="slidenum">
              <a:rPr lang="en-US" smtClean="0"/>
              <a:t>2</a:t>
            </a:fld>
            <a:endParaRPr lang="en-US"/>
          </a:p>
        </p:txBody>
      </p:sp>
    </p:spTree>
    <p:extLst>
      <p:ext uri="{BB962C8B-B14F-4D97-AF65-F5344CB8AC3E}">
        <p14:creationId xmlns:p14="http://schemas.microsoft.com/office/powerpoint/2010/main" val="3989877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785560-2914-4E65-BDF6-F03FA700400F}" type="slidenum">
              <a:rPr lang="en-US" smtClean="0"/>
              <a:t>4</a:t>
            </a:fld>
            <a:endParaRPr lang="en-US"/>
          </a:p>
        </p:txBody>
      </p:sp>
    </p:spTree>
    <p:extLst>
      <p:ext uri="{BB962C8B-B14F-4D97-AF65-F5344CB8AC3E}">
        <p14:creationId xmlns:p14="http://schemas.microsoft.com/office/powerpoint/2010/main" val="1300501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757238"/>
            <a:ext cx="4891087" cy="37798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204376" rtl="0" eaLnBrk="1" fontAlgn="auto" latinLnBrk="0" hangingPunct="1">
              <a:lnSpc>
                <a:spcPct val="100000"/>
              </a:lnSpc>
              <a:spcBef>
                <a:spcPts val="0"/>
              </a:spcBef>
              <a:spcAft>
                <a:spcPts val="0"/>
              </a:spcAft>
              <a:buClrTx/>
              <a:buSzTx/>
              <a:buFontTx/>
              <a:buNone/>
              <a:tabLst/>
              <a:defRPr/>
            </a:pPr>
            <a:fld id="{ED8E60FE-9486-4BD2-8B2F-2F63B07C6974}" type="slidenum">
              <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1204376" rtl="0" eaLnBrk="1" fontAlgn="auto" latinLnBrk="0" hangingPunct="1">
                <a:lnSpc>
                  <a:spcPct val="100000"/>
                </a:lnSpc>
                <a:spcBef>
                  <a:spcPts val="0"/>
                </a:spcBef>
                <a:spcAft>
                  <a:spcPts val="0"/>
                </a:spcAft>
                <a:buClrTx/>
                <a:buSzTx/>
                <a:buFontTx/>
                <a:buNone/>
                <a:tabLst/>
                <a:defRPr/>
              </a:pPr>
              <a:t>6</a:t>
            </a:fld>
            <a:endPar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66542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1B522-3B6D-2DD0-8482-1DFD38AD63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8FFFF7-3591-0ABB-5030-8ABC69C1AB54}"/>
              </a:ext>
            </a:extLst>
          </p:cNvPr>
          <p:cNvSpPr>
            <a:spLocks noGrp="1" noRot="1" noChangeAspect="1"/>
          </p:cNvSpPr>
          <p:nvPr>
            <p:ph type="sldImg"/>
          </p:nvPr>
        </p:nvSpPr>
        <p:spPr>
          <a:xfrm>
            <a:off x="1455738" y="757238"/>
            <a:ext cx="4891087" cy="3779837"/>
          </a:xfrm>
        </p:spPr>
      </p:sp>
      <p:sp>
        <p:nvSpPr>
          <p:cNvPr id="3" name="Notes Placeholder 2">
            <a:extLst>
              <a:ext uri="{FF2B5EF4-FFF2-40B4-BE49-F238E27FC236}">
                <a16:creationId xmlns:a16="http://schemas.microsoft.com/office/drawing/2014/main" id="{EB6A3E22-1E5E-00EF-9C28-D37D99D9C7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40D3950-8FCD-B89B-2C48-3CBAD9D80F47}"/>
              </a:ext>
            </a:extLst>
          </p:cNvPr>
          <p:cNvSpPr>
            <a:spLocks noGrp="1"/>
          </p:cNvSpPr>
          <p:nvPr>
            <p:ph type="sldNum" sz="quarter" idx="10"/>
          </p:nvPr>
        </p:nvSpPr>
        <p:spPr/>
        <p:txBody>
          <a:bodyPr/>
          <a:lstStyle/>
          <a:p>
            <a:pPr marL="0" marR="0" lvl="0" indent="0" algn="r" defTabSz="1204376" rtl="0" eaLnBrk="1" fontAlgn="auto" latinLnBrk="0" hangingPunct="1">
              <a:lnSpc>
                <a:spcPct val="100000"/>
              </a:lnSpc>
              <a:spcBef>
                <a:spcPts val="0"/>
              </a:spcBef>
              <a:spcAft>
                <a:spcPts val="0"/>
              </a:spcAft>
              <a:buClrTx/>
              <a:buSzTx/>
              <a:buFontTx/>
              <a:buNone/>
              <a:tabLst/>
              <a:defRPr/>
            </a:pPr>
            <a:fld id="{ED8E60FE-9486-4BD2-8B2F-2F63B07C6974}" type="slidenum">
              <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1204376" rtl="0" eaLnBrk="1" fontAlgn="auto" latinLnBrk="0" hangingPunct="1">
                <a:lnSpc>
                  <a:spcPct val="100000"/>
                </a:lnSpc>
                <a:spcBef>
                  <a:spcPts val="0"/>
                </a:spcBef>
                <a:spcAft>
                  <a:spcPts val="0"/>
                </a:spcAft>
                <a:buClrTx/>
                <a:buSzTx/>
                <a:buFontTx/>
                <a:buNone/>
                <a:tabLst/>
                <a:defRPr/>
              </a:pPr>
              <a:t>7</a:t>
            </a:fld>
            <a:endPar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95576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D654F-964E-F77E-9BDF-FE6E7E4F4D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7AD354-6C0B-4BA9-4FC9-48CA35BB72CB}"/>
              </a:ext>
            </a:extLst>
          </p:cNvPr>
          <p:cNvSpPr>
            <a:spLocks noGrp="1" noRot="1" noChangeAspect="1"/>
          </p:cNvSpPr>
          <p:nvPr>
            <p:ph type="sldImg"/>
          </p:nvPr>
        </p:nvSpPr>
        <p:spPr>
          <a:xfrm>
            <a:off x="1455738" y="757238"/>
            <a:ext cx="4891087" cy="3779837"/>
          </a:xfrm>
        </p:spPr>
      </p:sp>
      <p:sp>
        <p:nvSpPr>
          <p:cNvPr id="3" name="Notes Placeholder 2">
            <a:extLst>
              <a:ext uri="{FF2B5EF4-FFF2-40B4-BE49-F238E27FC236}">
                <a16:creationId xmlns:a16="http://schemas.microsoft.com/office/drawing/2014/main" id="{6E399F1E-70F6-DC43-50C4-BED1582D06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89B270-2C33-4C47-7EA7-461E4B4ACF29}"/>
              </a:ext>
            </a:extLst>
          </p:cNvPr>
          <p:cNvSpPr>
            <a:spLocks noGrp="1"/>
          </p:cNvSpPr>
          <p:nvPr>
            <p:ph type="sldNum" sz="quarter" idx="10"/>
          </p:nvPr>
        </p:nvSpPr>
        <p:spPr/>
        <p:txBody>
          <a:bodyPr/>
          <a:lstStyle/>
          <a:p>
            <a:pPr marL="0" marR="0" lvl="0" indent="0" algn="r" defTabSz="1204376" rtl="0" eaLnBrk="1" fontAlgn="auto" latinLnBrk="0" hangingPunct="1">
              <a:lnSpc>
                <a:spcPct val="100000"/>
              </a:lnSpc>
              <a:spcBef>
                <a:spcPts val="0"/>
              </a:spcBef>
              <a:spcAft>
                <a:spcPts val="0"/>
              </a:spcAft>
              <a:buClrTx/>
              <a:buSzTx/>
              <a:buFontTx/>
              <a:buNone/>
              <a:tabLst/>
              <a:defRPr/>
            </a:pPr>
            <a:fld id="{ED8E60FE-9486-4BD2-8B2F-2F63B07C6974}" type="slidenum">
              <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1204376" rtl="0" eaLnBrk="1" fontAlgn="auto" latinLnBrk="0" hangingPunct="1">
                <a:lnSpc>
                  <a:spcPct val="100000"/>
                </a:lnSpc>
                <a:spcBef>
                  <a:spcPts val="0"/>
                </a:spcBef>
                <a:spcAft>
                  <a:spcPts val="0"/>
                </a:spcAft>
                <a:buClrTx/>
                <a:buSzTx/>
                <a:buFontTx/>
                <a:buNone/>
                <a:tabLst/>
                <a:defRPr/>
              </a:pPr>
              <a:t>8</a:t>
            </a:fld>
            <a:endPar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16314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C1D57-5370-BF6E-F6DA-A1E39E92D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585070-DD49-13DE-C007-8414BAE16DE1}"/>
              </a:ext>
            </a:extLst>
          </p:cNvPr>
          <p:cNvSpPr>
            <a:spLocks noGrp="1" noRot="1" noChangeAspect="1"/>
          </p:cNvSpPr>
          <p:nvPr>
            <p:ph type="sldImg"/>
          </p:nvPr>
        </p:nvSpPr>
        <p:spPr>
          <a:xfrm>
            <a:off x="1455738" y="757238"/>
            <a:ext cx="4891087" cy="3779837"/>
          </a:xfrm>
        </p:spPr>
      </p:sp>
      <p:sp>
        <p:nvSpPr>
          <p:cNvPr id="3" name="Notes Placeholder 2">
            <a:extLst>
              <a:ext uri="{FF2B5EF4-FFF2-40B4-BE49-F238E27FC236}">
                <a16:creationId xmlns:a16="http://schemas.microsoft.com/office/drawing/2014/main" id="{9FDE8ABC-F67E-880D-96E9-C2924B16450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8706945-77DB-C9B0-DE13-E4ED96784211}"/>
              </a:ext>
            </a:extLst>
          </p:cNvPr>
          <p:cNvSpPr>
            <a:spLocks noGrp="1"/>
          </p:cNvSpPr>
          <p:nvPr>
            <p:ph type="sldNum" sz="quarter" idx="10"/>
          </p:nvPr>
        </p:nvSpPr>
        <p:spPr/>
        <p:txBody>
          <a:bodyPr/>
          <a:lstStyle/>
          <a:p>
            <a:pPr marL="0" marR="0" lvl="0" indent="0" algn="r" defTabSz="1204376" rtl="0" eaLnBrk="1" fontAlgn="auto" latinLnBrk="0" hangingPunct="1">
              <a:lnSpc>
                <a:spcPct val="100000"/>
              </a:lnSpc>
              <a:spcBef>
                <a:spcPts val="0"/>
              </a:spcBef>
              <a:spcAft>
                <a:spcPts val="0"/>
              </a:spcAft>
              <a:buClrTx/>
              <a:buSzTx/>
              <a:buFontTx/>
              <a:buNone/>
              <a:tabLst/>
              <a:defRPr/>
            </a:pPr>
            <a:fld id="{ED8E60FE-9486-4BD2-8B2F-2F63B07C6974}" type="slidenum">
              <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1204376" rtl="0" eaLnBrk="1" fontAlgn="auto" latinLnBrk="0" hangingPunct="1">
                <a:lnSpc>
                  <a:spcPct val="100000"/>
                </a:lnSpc>
                <a:spcBef>
                  <a:spcPts val="0"/>
                </a:spcBef>
                <a:spcAft>
                  <a:spcPts val="0"/>
                </a:spcAft>
                <a:buClrTx/>
                <a:buSzTx/>
                <a:buFontTx/>
                <a:buNone/>
                <a:tabLst/>
                <a:defRPr/>
              </a:pPr>
              <a:t>9</a:t>
            </a:fld>
            <a:endPar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1137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785560-2914-4E65-BDF6-F03FA700400F}" type="slidenum">
              <a:rPr lang="en-US" smtClean="0"/>
              <a:t>13</a:t>
            </a:fld>
            <a:endParaRPr lang="en-US"/>
          </a:p>
        </p:txBody>
      </p:sp>
    </p:spTree>
    <p:extLst>
      <p:ext uri="{BB962C8B-B14F-4D97-AF65-F5344CB8AC3E}">
        <p14:creationId xmlns:p14="http://schemas.microsoft.com/office/powerpoint/2010/main" val="1660473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sv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1.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5.jpe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sv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5.jpe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2 Headlines -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739841" y="0"/>
            <a:ext cx="8675370" cy="1036850"/>
          </a:xfrm>
          <a:prstGeom prst="rect">
            <a:avLst/>
          </a:prstGeom>
        </p:spPr>
        <p:txBody>
          <a:bodyPr lIns="0" tIns="0" rIns="0" bIns="0">
            <a:normAutofit/>
          </a:bodyPr>
          <a:lstStyle>
            <a:lvl1pPr marL="0" algn="l" defTabSz="914400" rtl="0" eaLnBrk="1" latinLnBrk="0" hangingPunct="1">
              <a:lnSpc>
                <a:spcPts val="2600"/>
              </a:lnSpc>
              <a:defRPr lang="en-US" sz="2600" kern="1200" dirty="0">
                <a:solidFill>
                  <a:schemeClr val="tx1"/>
                </a:solidFill>
                <a:latin typeface="Calibri" panose="020F0502020204030204" pitchFamily="34" charset="0"/>
                <a:ea typeface="+mn-ea"/>
                <a:cs typeface="Calibri" panose="020F0502020204030204" pitchFamily="34" charset="0"/>
              </a:defRPr>
            </a:lvl1pPr>
          </a:lstStyle>
          <a:p>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a:lstStyle>
            <a:lvl1pPr>
              <a:defRPr>
                <a:solidFill>
                  <a:schemeClr val="bg1">
                    <a:lumMod val="50000"/>
                  </a:schemeClr>
                </a:solidFill>
              </a:defRPr>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a:solidFill>
                  <a:schemeClr val="bg1">
                    <a:lumMod val="50000"/>
                  </a:schemeClr>
                </a:solidFill>
              </a:defRPr>
            </a:lvl1pPr>
          </a:lstStyle>
          <a:p>
            <a:fld id="{05BFBC55-CFB3-E64F-8BCC-34A4E1FBD227}" type="slidenum">
              <a:rPr lang="en-US" smtClean="0"/>
              <a:pPr/>
              <a:t>‹#›</a:t>
            </a:fld>
            <a:endParaRPr lang="en-US"/>
          </a:p>
        </p:txBody>
      </p:sp>
      <p:sp>
        <p:nvSpPr>
          <p:cNvPr id="7" name="Text Placeholder 7">
            <a:extLst>
              <a:ext uri="{FF2B5EF4-FFF2-40B4-BE49-F238E27FC236}">
                <a16:creationId xmlns:a16="http://schemas.microsoft.com/office/drawing/2014/main" id="{FA167A27-D5F1-4EF4-BCCB-16665C7F7463}"/>
              </a:ext>
            </a:extLst>
          </p:cNvPr>
          <p:cNvSpPr>
            <a:spLocks noGrp="1"/>
          </p:cNvSpPr>
          <p:nvPr>
            <p:ph type="body" sz="quarter" idx="13"/>
          </p:nvPr>
        </p:nvSpPr>
        <p:spPr>
          <a:xfrm>
            <a:off x="739775" y="1047750"/>
            <a:ext cx="8675688" cy="668338"/>
          </a:xfrm>
        </p:spPr>
        <p:txBody>
          <a:bodyPr lIns="0"/>
          <a:lstStyle>
            <a:lvl1pPr marL="0" indent="0">
              <a:buNone/>
              <a:defRPr/>
            </a:lvl1pPr>
            <a:lvl2pPr marL="518145" indent="0">
              <a:buNone/>
              <a:defRPr/>
            </a:lvl2pPr>
          </a:lstStyle>
          <a:p>
            <a:pPr lvl="0"/>
            <a:r>
              <a:rPr lang="en-US"/>
              <a:t>Click to edit Master text styles</a:t>
            </a:r>
          </a:p>
          <a:p>
            <a:pPr lvl="1"/>
            <a:endParaRPr lang="en-US"/>
          </a:p>
        </p:txBody>
      </p:sp>
    </p:spTree>
    <p:extLst>
      <p:ext uri="{BB962C8B-B14F-4D97-AF65-F5344CB8AC3E}">
        <p14:creationId xmlns:p14="http://schemas.microsoft.com/office/powerpoint/2010/main" val="389449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w/ Image + Ic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52124E0-1916-4C46-A524-B0392C7E974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0688"/>
            <a:ext cx="10058400" cy="7783088"/>
          </a:xfrm>
          <a:prstGeom prst="rect">
            <a:avLst/>
          </a:prstGeom>
        </p:spPr>
      </p:pic>
      <p:sp>
        <p:nvSpPr>
          <p:cNvPr id="11" name="Freeform 10">
            <a:extLst>
              <a:ext uri="{FF2B5EF4-FFF2-40B4-BE49-F238E27FC236}">
                <a16:creationId xmlns:a16="http://schemas.microsoft.com/office/drawing/2014/main" id="{B6A60C20-D96F-EA4A-BF5A-3FA1B522DBF7}"/>
              </a:ext>
            </a:extLst>
          </p:cNvPr>
          <p:cNvSpPr/>
          <p:nvPr userDrawn="1"/>
        </p:nvSpPr>
        <p:spPr>
          <a:xfrm>
            <a:off x="0" y="-7026"/>
            <a:ext cx="6893448" cy="7779426"/>
          </a:xfrm>
          <a:custGeom>
            <a:avLst/>
            <a:gdLst>
              <a:gd name="connsiteX0" fmla="*/ 0 w 6893448"/>
              <a:gd name="connsiteY0" fmla="*/ 0 h 7779426"/>
              <a:gd name="connsiteX1" fmla="*/ 1924239 w 6893448"/>
              <a:gd name="connsiteY1" fmla="*/ 0 h 7779426"/>
              <a:gd name="connsiteX2" fmla="*/ 2628900 w 6893448"/>
              <a:gd name="connsiteY2" fmla="*/ 0 h 7779426"/>
              <a:gd name="connsiteX3" fmla="*/ 6893448 w 6893448"/>
              <a:gd name="connsiteY3" fmla="*/ 0 h 7779426"/>
              <a:gd name="connsiteX4" fmla="*/ 3731292 w 6893448"/>
              <a:gd name="connsiteY4" fmla="*/ 7779426 h 7779426"/>
              <a:gd name="connsiteX5" fmla="*/ 2628900 w 6893448"/>
              <a:gd name="connsiteY5" fmla="*/ 7779426 h 7779426"/>
              <a:gd name="connsiteX6" fmla="*/ 0 w 6893448"/>
              <a:gd name="connsiteY6" fmla="*/ 7779426 h 7779426"/>
              <a:gd name="connsiteX7" fmla="*/ 0 w 6893448"/>
              <a:gd name="connsiteY7" fmla="*/ 2469375 h 7779426"/>
              <a:gd name="connsiteX8" fmla="*/ 1011042 w 6893448"/>
              <a:gd name="connsiteY8" fmla="*/ 3440 h 7779426"/>
              <a:gd name="connsiteX9" fmla="*/ 0 w 6893448"/>
              <a:gd name="connsiteY9" fmla="*/ 3440 h 777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93448" h="7779426">
                <a:moveTo>
                  <a:pt x="0" y="0"/>
                </a:moveTo>
                <a:lnTo>
                  <a:pt x="1924239" y="0"/>
                </a:lnTo>
                <a:lnTo>
                  <a:pt x="2628900" y="0"/>
                </a:lnTo>
                <a:lnTo>
                  <a:pt x="6893448" y="0"/>
                </a:lnTo>
                <a:lnTo>
                  <a:pt x="3731292" y="7779426"/>
                </a:lnTo>
                <a:lnTo>
                  <a:pt x="2628900" y="7779426"/>
                </a:lnTo>
                <a:lnTo>
                  <a:pt x="0" y="7779426"/>
                </a:lnTo>
                <a:lnTo>
                  <a:pt x="0" y="2469375"/>
                </a:lnTo>
                <a:lnTo>
                  <a:pt x="1011042" y="3440"/>
                </a:lnTo>
                <a:lnTo>
                  <a:pt x="0" y="3440"/>
                </a:lnTo>
                <a:close/>
              </a:path>
            </a:pathLst>
          </a:cu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778645" y="2059714"/>
            <a:ext cx="4914737" cy="1015947"/>
          </a:xfrm>
        </p:spPr>
        <p:txBody>
          <a:bodyPr lIns="0" tIns="0" rIns="0" bIns="0" anchor="b">
            <a:noAutofit/>
          </a:bodyPr>
          <a:lstStyle>
            <a:lvl1pPr algn="l">
              <a:lnSpc>
                <a:spcPts val="4000"/>
              </a:lnSpc>
              <a:defRPr sz="4000" b="1">
                <a:solidFill>
                  <a:schemeClr val="bg1"/>
                </a:solidFill>
              </a:defRPr>
            </a:lvl1pPr>
          </a:lstStyle>
          <a:p>
            <a:r>
              <a:rPr lang="en-US"/>
              <a:t>Divider headlines</a:t>
            </a:r>
            <a:br>
              <a:rPr lang="en-US"/>
            </a:br>
            <a:r>
              <a:rPr lang="en-US"/>
              <a:t>should be two lines.</a:t>
            </a:r>
          </a:p>
        </p:txBody>
      </p:sp>
      <p:sp>
        <p:nvSpPr>
          <p:cNvPr id="3" name="Subtitle 2">
            <a:extLst>
              <a:ext uri="{FF2B5EF4-FFF2-40B4-BE49-F238E27FC236}">
                <a16:creationId xmlns:a16="http://schemas.microsoft.com/office/drawing/2014/main" id="{010E55C7-91D2-4641-B172-A89B7315F3BC}"/>
              </a:ext>
            </a:extLst>
          </p:cNvPr>
          <p:cNvSpPr>
            <a:spLocks noGrp="1"/>
          </p:cNvSpPr>
          <p:nvPr userDrawn="1">
            <p:ph type="subTitle" idx="1" hasCustomPrompt="1"/>
          </p:nvPr>
        </p:nvSpPr>
        <p:spPr>
          <a:xfrm>
            <a:off x="756351" y="3278301"/>
            <a:ext cx="4457995" cy="464872"/>
          </a:xfrm>
        </p:spPr>
        <p:txBody>
          <a:bodyPr lIns="0" tIns="0" rIns="0" bIns="0" anchor="t">
            <a:noAutofit/>
          </a:bodyPr>
          <a:lstStyle>
            <a:lvl1pPr marL="0" indent="0" algn="l">
              <a:lnSpc>
                <a:spcPts val="1800"/>
              </a:lnSpc>
              <a:spcBef>
                <a:spcPts val="0"/>
              </a:spcBef>
              <a:buNone/>
              <a:defRPr sz="1800"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 subhead that supports the headline can be</a:t>
            </a:r>
            <a:br>
              <a:rPr lang="en-US"/>
            </a:br>
            <a:r>
              <a:rPr lang="en-US"/>
              <a:t>two lines as well but not more.</a:t>
            </a:r>
          </a:p>
        </p:txBody>
      </p:sp>
      <p:sp>
        <p:nvSpPr>
          <p:cNvPr id="6" name="Slide Number Placeholder 5">
            <a:extLst>
              <a:ext uri="{FF2B5EF4-FFF2-40B4-BE49-F238E27FC236}">
                <a16:creationId xmlns:a16="http://schemas.microsoft.com/office/drawing/2014/main" id="{DF63B756-A311-384A-8959-1560DD2D4653}"/>
              </a:ext>
            </a:extLst>
          </p:cNvPr>
          <p:cNvSpPr>
            <a:spLocks noGrp="1"/>
          </p:cNvSpPr>
          <p:nvPr userDrawn="1">
            <p:ph type="sldNum" sz="quarter" idx="12"/>
          </p:nvPr>
        </p:nvSpPr>
        <p:spPr/>
        <p:txBody>
          <a:bodyPr/>
          <a:lstStyle>
            <a:lvl1pPr>
              <a:defRPr>
                <a:solidFill>
                  <a:schemeClr val="bg1"/>
                </a:solidFill>
              </a:defRPr>
            </a:lvl1pPr>
          </a:lstStyle>
          <a:p>
            <a:fld id="{E1B8806A-D70A-514A-8614-015320222BAD}" type="slidenum">
              <a:rPr lang="en-US" smtClean="0"/>
              <a:pPr/>
              <a:t>‹#›</a:t>
            </a:fld>
            <a:endParaRPr lang="en-US"/>
          </a:p>
        </p:txBody>
      </p:sp>
    </p:spTree>
    <p:extLst>
      <p:ext uri="{BB962C8B-B14F-4D97-AF65-F5344CB8AC3E}">
        <p14:creationId xmlns:p14="http://schemas.microsoft.com/office/powerpoint/2010/main" val="3486962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_Quo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0FDFE-80DF-8D8D-6DAE-86882FD83C74}"/>
              </a:ext>
            </a:extLst>
          </p:cNvPr>
          <p:cNvSpPr>
            <a:spLocks noGrp="1"/>
          </p:cNvSpPr>
          <p:nvPr>
            <p:ph type="title" hasCustomPrompt="1"/>
          </p:nvPr>
        </p:nvSpPr>
        <p:spPr>
          <a:xfrm>
            <a:off x="3781099" y="1624937"/>
            <a:ext cx="5900110" cy="2030446"/>
          </a:xfrm>
        </p:spPr>
        <p:txBody>
          <a:bodyPr anchor="t"/>
          <a:lstStyle>
            <a:lvl1pPr>
              <a:defRPr sz="2640">
                <a:solidFill>
                  <a:schemeClr val="bg2"/>
                </a:solidFill>
              </a:defRPr>
            </a:lvl1pPr>
          </a:lstStyle>
          <a:p>
            <a:r>
              <a:rPr lang="en-US"/>
              <a:t>Click to edit master title style</a:t>
            </a:r>
          </a:p>
        </p:txBody>
      </p:sp>
      <p:sp>
        <p:nvSpPr>
          <p:cNvPr id="11" name="Text Placeholder 10">
            <a:extLst>
              <a:ext uri="{FF2B5EF4-FFF2-40B4-BE49-F238E27FC236}">
                <a16:creationId xmlns:a16="http://schemas.microsoft.com/office/drawing/2014/main" id="{3E9F2286-3A7F-A36A-0CAE-13B7E2A97B6E}"/>
              </a:ext>
            </a:extLst>
          </p:cNvPr>
          <p:cNvSpPr>
            <a:spLocks noGrp="1"/>
          </p:cNvSpPr>
          <p:nvPr>
            <p:ph type="body" sz="quarter" idx="13" hasCustomPrompt="1"/>
          </p:nvPr>
        </p:nvSpPr>
        <p:spPr>
          <a:xfrm>
            <a:off x="3795249" y="5391907"/>
            <a:ext cx="5887347" cy="468236"/>
          </a:xfrm>
        </p:spPr>
        <p:txBody>
          <a:bodyPr anchor="b"/>
          <a:lstStyle>
            <a:lvl1pPr marL="0" indent="0" algn="r">
              <a:buNone/>
              <a:defRPr lang="en-US" sz="1320" kern="1200" dirty="0" smtClean="0">
                <a:solidFill>
                  <a:srgbClr val="033F13"/>
                </a:solidFill>
                <a:latin typeface="+mn-lt"/>
                <a:ea typeface="+mn-ea"/>
                <a:cs typeface="+mn-cs"/>
              </a:defRPr>
            </a:lvl1pPr>
          </a:lstStyle>
          <a:p>
            <a:pPr lvl="0"/>
            <a:r>
              <a:rPr lang="en-US"/>
              <a:t>Click to edit master text styles</a:t>
            </a:r>
          </a:p>
        </p:txBody>
      </p:sp>
      <p:sp>
        <p:nvSpPr>
          <p:cNvPr id="3" name="Slide Number Placeholder 2">
            <a:extLst>
              <a:ext uri="{FF2B5EF4-FFF2-40B4-BE49-F238E27FC236}">
                <a16:creationId xmlns:a16="http://schemas.microsoft.com/office/drawing/2014/main" id="{063C109E-C064-B4C5-2B8E-47BCACAB5AF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5" name="Picture Placeholder 4">
            <a:extLst>
              <a:ext uri="{FF2B5EF4-FFF2-40B4-BE49-F238E27FC236}">
                <a16:creationId xmlns:a16="http://schemas.microsoft.com/office/drawing/2014/main" id="{EE017864-79A6-F624-D3DE-DABF5DE9B6CE}"/>
              </a:ext>
              <a:ext uri="{C183D7F6-B498-43B3-948B-1728B52AA6E4}">
                <adec:decorative xmlns:adec="http://schemas.microsoft.com/office/drawing/2017/decorative" val="1"/>
              </a:ext>
            </a:extLst>
          </p:cNvPr>
          <p:cNvSpPr>
            <a:spLocks noGrp="1"/>
          </p:cNvSpPr>
          <p:nvPr>
            <p:ph type="pic" sz="quarter" idx="11"/>
          </p:nvPr>
        </p:nvSpPr>
        <p:spPr>
          <a:xfrm>
            <a:off x="381120" y="2013268"/>
            <a:ext cx="2229088" cy="3346450"/>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7" name="Rectangle 6">
            <a:extLst>
              <a:ext uri="{FF2B5EF4-FFF2-40B4-BE49-F238E27FC236}">
                <a16:creationId xmlns:a16="http://schemas.microsoft.com/office/drawing/2014/main" id="{70E641D3-F0E8-D1EC-AD7D-5B1592A8EA4E}"/>
              </a:ext>
              <a:ext uri="{C183D7F6-B498-43B3-948B-1728B52AA6E4}">
                <adec:decorative xmlns:adec="http://schemas.microsoft.com/office/drawing/2017/decorative" val="1"/>
              </a:ext>
            </a:extLst>
          </p:cNvPr>
          <p:cNvSpPr/>
          <p:nvPr userDrawn="1"/>
        </p:nvSpPr>
        <p:spPr>
          <a:xfrm>
            <a:off x="2215948" y="1597660"/>
            <a:ext cx="1131570" cy="9643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grpSp>
        <p:nvGrpSpPr>
          <p:cNvPr id="8" name="Group 7">
            <a:extLst>
              <a:ext uri="{FF2B5EF4-FFF2-40B4-BE49-F238E27FC236}">
                <a16:creationId xmlns:a16="http://schemas.microsoft.com/office/drawing/2014/main" id="{3FF6CE84-599F-A3AD-0E94-6ECECA1D617F}"/>
              </a:ext>
              <a:ext uri="{C183D7F6-B498-43B3-948B-1728B52AA6E4}">
                <adec:decorative xmlns:adec="http://schemas.microsoft.com/office/drawing/2017/decorative" val="1"/>
              </a:ext>
            </a:extLst>
          </p:cNvPr>
          <p:cNvGrpSpPr/>
          <p:nvPr userDrawn="1"/>
        </p:nvGrpSpPr>
        <p:grpSpPr>
          <a:xfrm>
            <a:off x="2350890" y="1710304"/>
            <a:ext cx="839466" cy="697388"/>
            <a:chOff x="469900" y="1254815"/>
            <a:chExt cx="1522467" cy="920695"/>
          </a:xfrm>
          <a:solidFill>
            <a:schemeClr val="bg2"/>
          </a:solidFill>
        </p:grpSpPr>
        <p:sp>
          <p:nvSpPr>
            <p:cNvPr id="9" name="Freeform: Shape 8">
              <a:extLst>
                <a:ext uri="{FF2B5EF4-FFF2-40B4-BE49-F238E27FC236}">
                  <a16:creationId xmlns:a16="http://schemas.microsoft.com/office/drawing/2014/main" id="{BC7504A9-066F-FC02-1867-08C7CFB5B003}"/>
                </a:ext>
              </a:extLst>
            </p:cNvPr>
            <p:cNvSpPr/>
            <p:nvPr/>
          </p:nvSpPr>
          <p:spPr>
            <a:xfrm>
              <a:off x="469900" y="1254815"/>
              <a:ext cx="748002" cy="920695"/>
            </a:xfrm>
            <a:custGeom>
              <a:avLst/>
              <a:gdLst>
                <a:gd name="connsiteX0" fmla="*/ 205492 w 748002"/>
                <a:gd name="connsiteY0" fmla="*/ 0 h 920695"/>
                <a:gd name="connsiteX1" fmla="*/ 748002 w 748002"/>
                <a:gd name="connsiteY1" fmla="*/ 0 h 920695"/>
                <a:gd name="connsiteX2" fmla="*/ 263014 w 748002"/>
                <a:gd name="connsiteY2" fmla="*/ 920695 h 920695"/>
                <a:gd name="connsiteX3" fmla="*/ 0 w 748002"/>
                <a:gd name="connsiteY3" fmla="*/ 920695 h 920695"/>
                <a:gd name="connsiteX4" fmla="*/ 205492 w 748002"/>
                <a:gd name="connsiteY4" fmla="*/ 0 h 920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002" h="920695">
                  <a:moveTo>
                    <a:pt x="205492" y="0"/>
                  </a:moveTo>
                  <a:lnTo>
                    <a:pt x="748002" y="0"/>
                  </a:lnTo>
                  <a:lnTo>
                    <a:pt x="263014" y="920695"/>
                  </a:lnTo>
                  <a:lnTo>
                    <a:pt x="0" y="920695"/>
                  </a:lnTo>
                  <a:lnTo>
                    <a:pt x="205492" y="0"/>
                  </a:lnTo>
                  <a:close/>
                </a:path>
              </a:pathLst>
            </a:custGeom>
            <a:grpFill/>
            <a:ln w="4141" cap="flat">
              <a:noFill/>
              <a:prstDash val="solid"/>
              <a:miter/>
            </a:ln>
          </p:spPr>
          <p:txBody>
            <a:bodyPr rtlCol="0" anchor="ctr"/>
            <a:lstStyle/>
            <a:p>
              <a:endParaRPr lang="en-US" sz="1485"/>
            </a:p>
          </p:txBody>
        </p:sp>
        <p:sp>
          <p:nvSpPr>
            <p:cNvPr id="10" name="Freeform: Shape 9">
              <a:extLst>
                <a:ext uri="{FF2B5EF4-FFF2-40B4-BE49-F238E27FC236}">
                  <a16:creationId xmlns:a16="http://schemas.microsoft.com/office/drawing/2014/main" id="{B0E6295A-45A5-EA03-7D7F-B771B88BE40B}"/>
                </a:ext>
              </a:extLst>
            </p:cNvPr>
            <p:cNvSpPr/>
            <p:nvPr/>
          </p:nvSpPr>
          <p:spPr>
            <a:xfrm>
              <a:off x="1244365" y="1254815"/>
              <a:ext cx="748002" cy="920695"/>
            </a:xfrm>
            <a:custGeom>
              <a:avLst/>
              <a:gdLst>
                <a:gd name="connsiteX0" fmla="*/ 205492 w 748002"/>
                <a:gd name="connsiteY0" fmla="*/ 0 h 920695"/>
                <a:gd name="connsiteX1" fmla="*/ 748002 w 748002"/>
                <a:gd name="connsiteY1" fmla="*/ 0 h 920695"/>
                <a:gd name="connsiteX2" fmla="*/ 263056 w 748002"/>
                <a:gd name="connsiteY2" fmla="*/ 920695 h 920695"/>
                <a:gd name="connsiteX3" fmla="*/ 0 w 748002"/>
                <a:gd name="connsiteY3" fmla="*/ 920695 h 920695"/>
                <a:gd name="connsiteX4" fmla="*/ 205492 w 748002"/>
                <a:gd name="connsiteY4" fmla="*/ 0 h 920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002" h="920695">
                  <a:moveTo>
                    <a:pt x="205492" y="0"/>
                  </a:moveTo>
                  <a:lnTo>
                    <a:pt x="748002" y="0"/>
                  </a:lnTo>
                  <a:lnTo>
                    <a:pt x="263056" y="920695"/>
                  </a:lnTo>
                  <a:lnTo>
                    <a:pt x="0" y="920695"/>
                  </a:lnTo>
                  <a:lnTo>
                    <a:pt x="205492" y="0"/>
                  </a:lnTo>
                  <a:close/>
                </a:path>
              </a:pathLst>
            </a:custGeom>
            <a:grpFill/>
            <a:ln w="4141" cap="flat">
              <a:noFill/>
              <a:prstDash val="solid"/>
              <a:miter/>
            </a:ln>
          </p:spPr>
          <p:txBody>
            <a:bodyPr rtlCol="0" anchor="ctr"/>
            <a:lstStyle/>
            <a:p>
              <a:endParaRPr lang="en-US" sz="1485"/>
            </a:p>
          </p:txBody>
        </p:sp>
      </p:grpSp>
      <p:sp>
        <p:nvSpPr>
          <p:cNvPr id="13" name="Text Placeholder 14">
            <a:extLst>
              <a:ext uri="{FF2B5EF4-FFF2-40B4-BE49-F238E27FC236}">
                <a16:creationId xmlns:a16="http://schemas.microsoft.com/office/drawing/2014/main" id="{7947AFDB-EB6A-69F1-B374-0652CD5FFE6B}"/>
              </a:ext>
            </a:extLst>
          </p:cNvPr>
          <p:cNvSpPr>
            <a:spLocks noGrp="1"/>
          </p:cNvSpPr>
          <p:nvPr>
            <p:ph type="body" sz="quarter" idx="14" hasCustomPrompt="1"/>
          </p:nvPr>
        </p:nvSpPr>
        <p:spPr>
          <a:xfrm>
            <a:off x="3789721" y="3799840"/>
            <a:ext cx="5887347" cy="1258389"/>
          </a:xfrm>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120869766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3_Quote with Photo">
    <p:bg>
      <p:bgPr>
        <a:solidFill>
          <a:schemeClr val="bg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F78CBD6-2AE8-9090-9163-417278EDA45B}"/>
              </a:ext>
              <a:ext uri="{C183D7F6-B498-43B3-948B-1728B52AA6E4}">
                <adec:decorative xmlns:adec="http://schemas.microsoft.com/office/drawing/2017/decorative" val="1"/>
              </a:ext>
            </a:extLst>
          </p:cNvPr>
          <p:cNvSpPr>
            <a:spLocks noGrp="1"/>
          </p:cNvSpPr>
          <p:nvPr>
            <p:ph type="pic" sz="quarter" idx="12"/>
          </p:nvPr>
        </p:nvSpPr>
        <p:spPr>
          <a:xfrm>
            <a:off x="377190" y="2"/>
            <a:ext cx="3543300" cy="6822439"/>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285177" y="1837094"/>
            <a:ext cx="5169583" cy="3082698"/>
          </a:xfrm>
        </p:spPr>
        <p:txBody>
          <a:bodyPr anchor="t"/>
          <a:lstStyle>
            <a:lvl1pPr algn="l">
              <a:defRPr sz="264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4285177" y="5067273"/>
            <a:ext cx="5169583" cy="867245"/>
          </a:xfrm>
        </p:spPr>
        <p:txBody>
          <a:bodyPr anchor="b"/>
          <a:lstStyle>
            <a:lvl1pPr marL="0" indent="0" algn="l">
              <a:buNone/>
              <a:defRPr sz="1320">
                <a:solidFill>
                  <a:schemeClr val="tx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6" name="Rectangle 5">
            <a:extLst>
              <a:ext uri="{FF2B5EF4-FFF2-40B4-BE49-F238E27FC236}">
                <a16:creationId xmlns:a16="http://schemas.microsoft.com/office/drawing/2014/main" id="{ED933413-85A0-08A5-DD78-D28AF02ECE43}"/>
              </a:ext>
              <a:ext uri="{C183D7F6-B498-43B3-948B-1728B52AA6E4}">
                <adec:decorative xmlns:adec="http://schemas.microsoft.com/office/drawing/2017/decorative" val="1"/>
              </a:ext>
            </a:extLst>
          </p:cNvPr>
          <p:cNvSpPr/>
          <p:nvPr userDrawn="1"/>
        </p:nvSpPr>
        <p:spPr>
          <a:xfrm>
            <a:off x="0" y="0"/>
            <a:ext cx="377190" cy="6822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Tree>
    <p:extLst>
      <p:ext uri="{BB962C8B-B14F-4D97-AF65-F5344CB8AC3E}">
        <p14:creationId xmlns:p14="http://schemas.microsoft.com/office/powerpoint/2010/main" val="205840378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4_Data Slide">
    <p:bg>
      <p:bgPr>
        <a:solidFill>
          <a:schemeClr val="bg1"/>
        </a:solidFill>
        <a:effectLst/>
      </p:bgPr>
    </p:bg>
    <p:spTree>
      <p:nvGrpSpPr>
        <p:cNvPr id="1" name=""/>
        <p:cNvGrpSpPr/>
        <p:nvPr/>
      </p:nvGrpSpPr>
      <p:grpSpPr>
        <a:xfrm>
          <a:off x="0" y="0"/>
          <a:ext cx="0" cy="0"/>
          <a:chOff x="0" y="0"/>
          <a:chExt cx="0" cy="0"/>
        </a:xfrm>
      </p:grpSpPr>
      <p:sp>
        <p:nvSpPr>
          <p:cNvPr id="4" name="Rounded Rectangle 7">
            <a:extLst>
              <a:ext uri="{FF2B5EF4-FFF2-40B4-BE49-F238E27FC236}">
                <a16:creationId xmlns:a16="http://schemas.microsoft.com/office/drawing/2014/main" id="{FB6126ED-058E-916B-065B-A5B6C5FD2E04}"/>
              </a:ext>
              <a:ext uri="{C183D7F6-B498-43B3-948B-1728B52AA6E4}">
                <adec:decorative xmlns:adec="http://schemas.microsoft.com/office/drawing/2017/decorative" val="1"/>
              </a:ext>
            </a:extLst>
          </p:cNvPr>
          <p:cNvSpPr/>
          <p:nvPr userDrawn="1"/>
        </p:nvSpPr>
        <p:spPr>
          <a:xfrm>
            <a:off x="246543" y="3063232"/>
            <a:ext cx="9811857" cy="3584323"/>
          </a:xfrm>
          <a:prstGeom prst="roundRect">
            <a:avLst>
              <a:gd name="adj" fmla="val 0"/>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5" name="Rounded Rectangle 3">
            <a:extLst>
              <a:ext uri="{FF2B5EF4-FFF2-40B4-BE49-F238E27FC236}">
                <a16:creationId xmlns:a16="http://schemas.microsoft.com/office/drawing/2014/main" id="{84579C59-DDB3-A8C1-2E1C-2E2CFA9B379A}"/>
              </a:ext>
              <a:ext uri="{C183D7F6-B498-43B3-948B-1728B52AA6E4}">
                <adec:decorative xmlns:adec="http://schemas.microsoft.com/office/drawing/2017/decorative" val="1"/>
              </a:ext>
            </a:extLst>
          </p:cNvPr>
          <p:cNvSpPr/>
          <p:nvPr userDrawn="1"/>
        </p:nvSpPr>
        <p:spPr>
          <a:xfrm>
            <a:off x="246543" y="2018459"/>
            <a:ext cx="9811859" cy="1044774"/>
          </a:xfrm>
          <a:prstGeom prst="roundRect">
            <a:avLst>
              <a:gd name="adj" fmla="val 0"/>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8" name="Title 7">
            <a:extLst>
              <a:ext uri="{FF2B5EF4-FFF2-40B4-BE49-F238E27FC236}">
                <a16:creationId xmlns:a16="http://schemas.microsoft.com/office/drawing/2014/main" id="{067EB330-5241-7657-8B12-41B3200F8FA1}"/>
              </a:ext>
            </a:extLst>
          </p:cNvPr>
          <p:cNvSpPr>
            <a:spLocks noGrp="1"/>
          </p:cNvSpPr>
          <p:nvPr>
            <p:ph type="title" hasCustomPrompt="1"/>
          </p:nvPr>
        </p:nvSpPr>
        <p:spPr>
          <a:xfrm>
            <a:off x="381334" y="413809"/>
            <a:ext cx="9295732" cy="816110"/>
          </a:xfrm>
        </p:spPr>
        <p:txBody>
          <a:bodyPr/>
          <a:lstStyle/>
          <a:p>
            <a:r>
              <a:rPr lang="en-US"/>
              <a:t>Click to edit master title style</a:t>
            </a:r>
          </a:p>
        </p:txBody>
      </p:sp>
      <p:sp>
        <p:nvSpPr>
          <p:cNvPr id="9" name="Text Placeholder 4">
            <a:extLst>
              <a:ext uri="{FF2B5EF4-FFF2-40B4-BE49-F238E27FC236}">
                <a16:creationId xmlns:a16="http://schemas.microsoft.com/office/drawing/2014/main" id="{6A2A3BA4-B7EA-9E43-AD6F-19D0484EC607}"/>
              </a:ext>
            </a:extLst>
          </p:cNvPr>
          <p:cNvSpPr>
            <a:spLocks noGrp="1"/>
          </p:cNvSpPr>
          <p:nvPr>
            <p:ph type="body" sz="quarter" idx="13" hasCustomPrompt="1"/>
          </p:nvPr>
        </p:nvSpPr>
        <p:spPr>
          <a:xfrm>
            <a:off x="381334" y="955359"/>
            <a:ext cx="9295732" cy="464185"/>
          </a:xfrm>
        </p:spPr>
        <p:txBody>
          <a:bodyPr/>
          <a:lstStyle>
            <a:lvl1pPr marL="0" indent="0">
              <a:buNone/>
              <a:defRPr sz="1485">
                <a:solidFill>
                  <a:schemeClr val="tx2"/>
                </a:solidFill>
              </a:defRPr>
            </a:lvl1pPr>
          </a:lstStyle>
          <a:p>
            <a:pPr lvl="0"/>
            <a:r>
              <a:rPr lang="en-US"/>
              <a:t>Click to edit master text styles</a:t>
            </a:r>
          </a:p>
        </p:txBody>
      </p:sp>
      <p:cxnSp>
        <p:nvCxnSpPr>
          <p:cNvPr id="11" name="Straight Connector 10">
            <a:extLst>
              <a:ext uri="{FF2B5EF4-FFF2-40B4-BE49-F238E27FC236}">
                <a16:creationId xmlns:a16="http://schemas.microsoft.com/office/drawing/2014/main" id="{39B28974-66BA-1087-FEFF-6BAA06BC5814}"/>
              </a:ext>
              <a:ext uri="{C183D7F6-B498-43B3-948B-1728B52AA6E4}">
                <adec:decorative xmlns:adec="http://schemas.microsoft.com/office/drawing/2017/decorative" val="1"/>
              </a:ext>
            </a:extLst>
          </p:cNvPr>
          <p:cNvCxnSpPr>
            <a:cxnSpLocks/>
          </p:cNvCxnSpPr>
          <p:nvPr userDrawn="1"/>
        </p:nvCxnSpPr>
        <p:spPr>
          <a:xfrm>
            <a:off x="5151817" y="4855394"/>
            <a:ext cx="0" cy="179695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1932177-4888-744A-F7D3-CDF1636147C6}"/>
              </a:ext>
              <a:ext uri="{C183D7F6-B498-43B3-948B-1728B52AA6E4}">
                <adec:decorative xmlns:adec="http://schemas.microsoft.com/office/drawing/2017/decorative" val="1"/>
              </a:ext>
            </a:extLst>
          </p:cNvPr>
          <p:cNvCxnSpPr>
            <a:cxnSpLocks/>
          </p:cNvCxnSpPr>
          <p:nvPr userDrawn="1"/>
        </p:nvCxnSpPr>
        <p:spPr>
          <a:xfrm>
            <a:off x="246543" y="4855394"/>
            <a:ext cx="981185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C3DD94B-50D2-D9EC-B45B-114E990AF878}"/>
              </a:ext>
              <a:ext uri="{C183D7F6-B498-43B3-948B-1728B52AA6E4}">
                <adec:decorative xmlns:adec="http://schemas.microsoft.com/office/drawing/2017/decorative" val="1"/>
              </a:ext>
            </a:extLst>
          </p:cNvPr>
          <p:cNvCxnSpPr>
            <a:cxnSpLocks/>
          </p:cNvCxnSpPr>
          <p:nvPr userDrawn="1"/>
        </p:nvCxnSpPr>
        <p:spPr>
          <a:xfrm>
            <a:off x="3516726" y="3063233"/>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D52623B-765C-F5F7-4F4D-6311B57A62A1}"/>
              </a:ext>
              <a:ext uri="{C183D7F6-B498-43B3-948B-1728B52AA6E4}">
                <adec:decorative xmlns:adec="http://schemas.microsoft.com/office/drawing/2017/decorative" val="1"/>
              </a:ext>
            </a:extLst>
          </p:cNvPr>
          <p:cNvCxnSpPr>
            <a:cxnSpLocks/>
          </p:cNvCxnSpPr>
          <p:nvPr userDrawn="1"/>
        </p:nvCxnSpPr>
        <p:spPr>
          <a:xfrm>
            <a:off x="6787088" y="3063233"/>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Text Placeholder 26">
            <a:extLst>
              <a:ext uri="{FF2B5EF4-FFF2-40B4-BE49-F238E27FC236}">
                <a16:creationId xmlns:a16="http://schemas.microsoft.com/office/drawing/2014/main" id="{EB8480E5-4921-AF4D-9816-4EADF6F0AAEA}"/>
              </a:ext>
            </a:extLst>
          </p:cNvPr>
          <p:cNvSpPr>
            <a:spLocks noGrp="1"/>
          </p:cNvSpPr>
          <p:nvPr>
            <p:ph type="body" sz="quarter" idx="38" hasCustomPrompt="1"/>
          </p:nvPr>
        </p:nvSpPr>
        <p:spPr>
          <a:xfrm>
            <a:off x="381334" y="2205779"/>
            <a:ext cx="5908286" cy="662093"/>
          </a:xfrm>
        </p:spPr>
        <p:txBody>
          <a:bodyPr anchor="ctr"/>
          <a:lstStyle>
            <a:lvl1pPr marL="0" indent="0">
              <a:buNone/>
              <a:defRPr lang="en-US" sz="148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29" name="Text Placeholder 26">
            <a:extLst>
              <a:ext uri="{FF2B5EF4-FFF2-40B4-BE49-F238E27FC236}">
                <a16:creationId xmlns:a16="http://schemas.microsoft.com/office/drawing/2014/main" id="{57ABFDB0-8844-75D1-07ED-4376F8C7B450}"/>
              </a:ext>
            </a:extLst>
          </p:cNvPr>
          <p:cNvSpPr>
            <a:spLocks noGrp="1"/>
          </p:cNvSpPr>
          <p:nvPr>
            <p:ph type="body" sz="quarter" idx="40" hasCustomPrompt="1"/>
          </p:nvPr>
        </p:nvSpPr>
        <p:spPr>
          <a:xfrm>
            <a:off x="749663" y="3301269"/>
            <a:ext cx="2090535" cy="610422"/>
          </a:xfrm>
        </p:spPr>
        <p:txBody>
          <a:bodyPr anchor="ctr"/>
          <a:lstStyle>
            <a:lvl1pPr marL="0" indent="0" algn="ctr">
              <a:buNone/>
              <a:defRPr lang="en-US" sz="264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28" name="Text Placeholder 26">
            <a:extLst>
              <a:ext uri="{FF2B5EF4-FFF2-40B4-BE49-F238E27FC236}">
                <a16:creationId xmlns:a16="http://schemas.microsoft.com/office/drawing/2014/main" id="{FF15DF1F-BF18-7478-6616-F9D3F9308BBA}"/>
              </a:ext>
            </a:extLst>
          </p:cNvPr>
          <p:cNvSpPr>
            <a:spLocks noGrp="1"/>
          </p:cNvSpPr>
          <p:nvPr>
            <p:ph type="body" sz="quarter" idx="39" hasCustomPrompt="1"/>
          </p:nvPr>
        </p:nvSpPr>
        <p:spPr>
          <a:xfrm>
            <a:off x="749663" y="3919422"/>
            <a:ext cx="209053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1" name="Text Placeholder 26">
            <a:extLst>
              <a:ext uri="{FF2B5EF4-FFF2-40B4-BE49-F238E27FC236}">
                <a16:creationId xmlns:a16="http://schemas.microsoft.com/office/drawing/2014/main" id="{C6C36B84-3D48-E051-BC71-80677442B9E7}"/>
              </a:ext>
            </a:extLst>
          </p:cNvPr>
          <p:cNvSpPr>
            <a:spLocks noGrp="1"/>
          </p:cNvSpPr>
          <p:nvPr>
            <p:ph type="body" sz="quarter" idx="42" hasCustomPrompt="1"/>
          </p:nvPr>
        </p:nvSpPr>
        <p:spPr>
          <a:xfrm>
            <a:off x="4106640" y="3300319"/>
            <a:ext cx="2090535" cy="610422"/>
          </a:xfrm>
        </p:spPr>
        <p:txBody>
          <a:bodyPr anchor="ctr"/>
          <a:lstStyle>
            <a:lvl1pPr marL="0" indent="0" algn="ctr">
              <a:buNone/>
              <a:defRPr lang="en-US" sz="264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0" name="Text Placeholder 26">
            <a:extLst>
              <a:ext uri="{FF2B5EF4-FFF2-40B4-BE49-F238E27FC236}">
                <a16:creationId xmlns:a16="http://schemas.microsoft.com/office/drawing/2014/main" id="{53E66029-30F3-B2EA-FDEA-158A1E769C53}"/>
              </a:ext>
            </a:extLst>
          </p:cNvPr>
          <p:cNvSpPr>
            <a:spLocks noGrp="1"/>
          </p:cNvSpPr>
          <p:nvPr>
            <p:ph type="body" sz="quarter" idx="41" hasCustomPrompt="1"/>
          </p:nvPr>
        </p:nvSpPr>
        <p:spPr>
          <a:xfrm>
            <a:off x="4106640" y="3918472"/>
            <a:ext cx="209053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3" name="Text Placeholder 26">
            <a:extLst>
              <a:ext uri="{FF2B5EF4-FFF2-40B4-BE49-F238E27FC236}">
                <a16:creationId xmlns:a16="http://schemas.microsoft.com/office/drawing/2014/main" id="{85BDE821-84BC-D6B9-A274-A89D4AB13E13}"/>
              </a:ext>
            </a:extLst>
          </p:cNvPr>
          <p:cNvSpPr>
            <a:spLocks noGrp="1"/>
          </p:cNvSpPr>
          <p:nvPr>
            <p:ph type="body" sz="quarter" idx="44" hasCustomPrompt="1"/>
          </p:nvPr>
        </p:nvSpPr>
        <p:spPr>
          <a:xfrm>
            <a:off x="7377091" y="3300318"/>
            <a:ext cx="2090535" cy="610422"/>
          </a:xfrm>
        </p:spPr>
        <p:txBody>
          <a:bodyPr anchor="ctr"/>
          <a:lstStyle>
            <a:lvl1pPr marL="0" indent="0" algn="ctr">
              <a:buNone/>
              <a:defRPr lang="en-US" sz="264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2" name="Text Placeholder 26">
            <a:extLst>
              <a:ext uri="{FF2B5EF4-FFF2-40B4-BE49-F238E27FC236}">
                <a16:creationId xmlns:a16="http://schemas.microsoft.com/office/drawing/2014/main" id="{186E0D9C-19DB-51C8-B235-6A02169DE2E1}"/>
              </a:ext>
            </a:extLst>
          </p:cNvPr>
          <p:cNvSpPr>
            <a:spLocks noGrp="1"/>
          </p:cNvSpPr>
          <p:nvPr>
            <p:ph type="body" sz="quarter" idx="43" hasCustomPrompt="1"/>
          </p:nvPr>
        </p:nvSpPr>
        <p:spPr>
          <a:xfrm>
            <a:off x="7377091" y="3918471"/>
            <a:ext cx="209053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5" name="Text Placeholder 26">
            <a:extLst>
              <a:ext uri="{FF2B5EF4-FFF2-40B4-BE49-F238E27FC236}">
                <a16:creationId xmlns:a16="http://schemas.microsoft.com/office/drawing/2014/main" id="{36D7BC14-8DFF-3E6A-93CA-9FD2BBEE3FD6}"/>
              </a:ext>
            </a:extLst>
          </p:cNvPr>
          <p:cNvSpPr>
            <a:spLocks noGrp="1"/>
          </p:cNvSpPr>
          <p:nvPr>
            <p:ph type="body" sz="quarter" idx="46" hasCustomPrompt="1"/>
          </p:nvPr>
        </p:nvSpPr>
        <p:spPr>
          <a:xfrm>
            <a:off x="749662" y="5125742"/>
            <a:ext cx="3983175" cy="610422"/>
          </a:xfrm>
        </p:spPr>
        <p:txBody>
          <a:bodyPr anchor="ctr"/>
          <a:lstStyle>
            <a:lvl1pPr marL="0" indent="0" algn="ctr">
              <a:buNone/>
              <a:defRPr lang="en-US" sz="264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4" name="Text Placeholder 26">
            <a:extLst>
              <a:ext uri="{FF2B5EF4-FFF2-40B4-BE49-F238E27FC236}">
                <a16:creationId xmlns:a16="http://schemas.microsoft.com/office/drawing/2014/main" id="{3940B7B7-B586-0826-F96E-20BAB23C7D47}"/>
              </a:ext>
            </a:extLst>
          </p:cNvPr>
          <p:cNvSpPr>
            <a:spLocks noGrp="1"/>
          </p:cNvSpPr>
          <p:nvPr>
            <p:ph type="body" sz="quarter" idx="45" hasCustomPrompt="1"/>
          </p:nvPr>
        </p:nvSpPr>
        <p:spPr>
          <a:xfrm>
            <a:off x="749662" y="5743894"/>
            <a:ext cx="398317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7" name="Text Placeholder 26">
            <a:extLst>
              <a:ext uri="{FF2B5EF4-FFF2-40B4-BE49-F238E27FC236}">
                <a16:creationId xmlns:a16="http://schemas.microsoft.com/office/drawing/2014/main" id="{BD5BA1BF-698A-BD44-A54C-F888B51C803B}"/>
              </a:ext>
            </a:extLst>
          </p:cNvPr>
          <p:cNvSpPr>
            <a:spLocks noGrp="1"/>
          </p:cNvSpPr>
          <p:nvPr>
            <p:ph type="body" sz="quarter" idx="48" hasCustomPrompt="1"/>
          </p:nvPr>
        </p:nvSpPr>
        <p:spPr>
          <a:xfrm>
            <a:off x="5654937" y="5135526"/>
            <a:ext cx="3983175" cy="610422"/>
          </a:xfrm>
        </p:spPr>
        <p:txBody>
          <a:bodyPr anchor="ctr"/>
          <a:lstStyle>
            <a:lvl1pPr marL="0" indent="0" algn="ctr">
              <a:buNone/>
              <a:defRPr lang="en-US" sz="264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6" name="Text Placeholder 26">
            <a:extLst>
              <a:ext uri="{FF2B5EF4-FFF2-40B4-BE49-F238E27FC236}">
                <a16:creationId xmlns:a16="http://schemas.microsoft.com/office/drawing/2014/main" id="{CB80D5F4-AAF0-1986-E8C1-A70CD39832BA}"/>
              </a:ext>
            </a:extLst>
          </p:cNvPr>
          <p:cNvSpPr>
            <a:spLocks noGrp="1"/>
          </p:cNvSpPr>
          <p:nvPr>
            <p:ph type="body" sz="quarter" idx="47" hasCustomPrompt="1"/>
          </p:nvPr>
        </p:nvSpPr>
        <p:spPr>
          <a:xfrm>
            <a:off x="5654937" y="5753679"/>
            <a:ext cx="398317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7363229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3_Data Slide">
    <p:bg>
      <p:bgPr>
        <a:solidFill>
          <a:schemeClr val="bg1"/>
        </a:solidFill>
        <a:effectLst/>
      </p:bgPr>
    </p:bg>
    <p:spTree>
      <p:nvGrpSpPr>
        <p:cNvPr id="1" name=""/>
        <p:cNvGrpSpPr/>
        <p:nvPr/>
      </p:nvGrpSpPr>
      <p:grpSpPr>
        <a:xfrm>
          <a:off x="0" y="0"/>
          <a:ext cx="0" cy="0"/>
          <a:chOff x="0" y="0"/>
          <a:chExt cx="0" cy="0"/>
        </a:xfrm>
      </p:grpSpPr>
      <p:sp>
        <p:nvSpPr>
          <p:cNvPr id="4" name="Rounded Rectangle 7">
            <a:extLst>
              <a:ext uri="{FF2B5EF4-FFF2-40B4-BE49-F238E27FC236}">
                <a16:creationId xmlns:a16="http://schemas.microsoft.com/office/drawing/2014/main" id="{FB6126ED-058E-916B-065B-A5B6C5FD2E04}"/>
              </a:ext>
              <a:ext uri="{C183D7F6-B498-43B3-948B-1728B52AA6E4}">
                <adec:decorative xmlns:adec="http://schemas.microsoft.com/office/drawing/2017/decorative" val="1"/>
              </a:ext>
            </a:extLst>
          </p:cNvPr>
          <p:cNvSpPr/>
          <p:nvPr userDrawn="1"/>
        </p:nvSpPr>
        <p:spPr>
          <a:xfrm>
            <a:off x="4265145" y="3063232"/>
            <a:ext cx="5793255" cy="3584323"/>
          </a:xfrm>
          <a:prstGeom prst="roundRect">
            <a:avLst>
              <a:gd name="adj" fmla="val 0"/>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5" name="Rounded Rectangle 3">
            <a:extLst>
              <a:ext uri="{FF2B5EF4-FFF2-40B4-BE49-F238E27FC236}">
                <a16:creationId xmlns:a16="http://schemas.microsoft.com/office/drawing/2014/main" id="{84579C59-DDB3-A8C1-2E1C-2E2CFA9B379A}"/>
              </a:ext>
              <a:ext uri="{C183D7F6-B498-43B3-948B-1728B52AA6E4}">
                <adec:decorative xmlns:adec="http://schemas.microsoft.com/office/drawing/2017/decorative" val="1"/>
              </a:ext>
            </a:extLst>
          </p:cNvPr>
          <p:cNvSpPr/>
          <p:nvPr userDrawn="1"/>
        </p:nvSpPr>
        <p:spPr>
          <a:xfrm>
            <a:off x="4265146" y="2018459"/>
            <a:ext cx="5793256" cy="1044774"/>
          </a:xfrm>
          <a:prstGeom prst="roundRect">
            <a:avLst>
              <a:gd name="adj" fmla="val 0"/>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8" name="Title 7">
            <a:extLst>
              <a:ext uri="{FF2B5EF4-FFF2-40B4-BE49-F238E27FC236}">
                <a16:creationId xmlns:a16="http://schemas.microsoft.com/office/drawing/2014/main" id="{067EB330-5241-7657-8B12-41B3200F8FA1}"/>
              </a:ext>
            </a:extLst>
          </p:cNvPr>
          <p:cNvSpPr>
            <a:spLocks noGrp="1"/>
          </p:cNvSpPr>
          <p:nvPr>
            <p:ph type="title" hasCustomPrompt="1"/>
          </p:nvPr>
        </p:nvSpPr>
        <p:spPr>
          <a:xfrm>
            <a:off x="381334" y="413809"/>
            <a:ext cx="9295732" cy="816110"/>
          </a:xfrm>
        </p:spPr>
        <p:txBody>
          <a:bodyPr/>
          <a:lstStyle/>
          <a:p>
            <a:r>
              <a:rPr lang="en-US"/>
              <a:t>Click to edit master title style</a:t>
            </a:r>
          </a:p>
        </p:txBody>
      </p:sp>
      <p:sp>
        <p:nvSpPr>
          <p:cNvPr id="9" name="Text Placeholder 4">
            <a:extLst>
              <a:ext uri="{FF2B5EF4-FFF2-40B4-BE49-F238E27FC236}">
                <a16:creationId xmlns:a16="http://schemas.microsoft.com/office/drawing/2014/main" id="{6A2A3BA4-B7EA-9E43-AD6F-19D0484EC607}"/>
              </a:ext>
            </a:extLst>
          </p:cNvPr>
          <p:cNvSpPr>
            <a:spLocks noGrp="1"/>
          </p:cNvSpPr>
          <p:nvPr>
            <p:ph type="body" sz="quarter" idx="13" hasCustomPrompt="1"/>
          </p:nvPr>
        </p:nvSpPr>
        <p:spPr>
          <a:xfrm>
            <a:off x="381334" y="955359"/>
            <a:ext cx="9295732" cy="464185"/>
          </a:xfrm>
        </p:spPr>
        <p:txBody>
          <a:bodyPr/>
          <a:lstStyle>
            <a:lvl1pPr marL="0" indent="0">
              <a:buNone/>
              <a:defRPr sz="1485">
                <a:solidFill>
                  <a:schemeClr val="tx2"/>
                </a:solidFill>
              </a:defRPr>
            </a:lvl1pPr>
          </a:lstStyle>
          <a:p>
            <a:pPr lvl="0"/>
            <a:r>
              <a:rPr lang="en-US"/>
              <a:t>Click to edit master text styles</a:t>
            </a:r>
          </a:p>
        </p:txBody>
      </p:sp>
      <p:sp>
        <p:nvSpPr>
          <p:cNvPr id="2" name="Picture Placeholder 6">
            <a:extLst>
              <a:ext uri="{FF2B5EF4-FFF2-40B4-BE49-F238E27FC236}">
                <a16:creationId xmlns:a16="http://schemas.microsoft.com/office/drawing/2014/main" id="{879B16FA-0A81-BF88-9362-7028D5F34363}"/>
              </a:ext>
              <a:ext uri="{C183D7F6-B498-43B3-948B-1728B52AA6E4}">
                <adec:decorative xmlns:adec="http://schemas.microsoft.com/office/drawing/2017/decorative" val="1"/>
              </a:ext>
            </a:extLst>
          </p:cNvPr>
          <p:cNvSpPr>
            <a:spLocks noGrp="1"/>
          </p:cNvSpPr>
          <p:nvPr>
            <p:ph type="pic" sz="quarter" idx="12"/>
          </p:nvPr>
        </p:nvSpPr>
        <p:spPr>
          <a:xfrm>
            <a:off x="-1" y="2018459"/>
            <a:ext cx="4262292" cy="4629097"/>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27" name="Text Placeholder 26">
            <a:extLst>
              <a:ext uri="{FF2B5EF4-FFF2-40B4-BE49-F238E27FC236}">
                <a16:creationId xmlns:a16="http://schemas.microsoft.com/office/drawing/2014/main" id="{EB8480E5-4921-AF4D-9816-4EADF6F0AAEA}"/>
              </a:ext>
            </a:extLst>
          </p:cNvPr>
          <p:cNvSpPr>
            <a:spLocks noGrp="1"/>
          </p:cNvSpPr>
          <p:nvPr>
            <p:ph type="body" sz="quarter" idx="38" hasCustomPrompt="1"/>
          </p:nvPr>
        </p:nvSpPr>
        <p:spPr>
          <a:xfrm>
            <a:off x="4540806" y="2205779"/>
            <a:ext cx="5140404" cy="662093"/>
          </a:xfrm>
        </p:spPr>
        <p:txBody>
          <a:bodyPr anchor="ctr"/>
          <a:lstStyle>
            <a:lvl1pPr marL="0" indent="0">
              <a:buNone/>
              <a:defRPr lang="en-US" sz="148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29" name="Text Placeholder 26">
            <a:extLst>
              <a:ext uri="{FF2B5EF4-FFF2-40B4-BE49-F238E27FC236}">
                <a16:creationId xmlns:a16="http://schemas.microsoft.com/office/drawing/2014/main" id="{57ABFDB0-8844-75D1-07ED-4376F8C7B450}"/>
              </a:ext>
            </a:extLst>
          </p:cNvPr>
          <p:cNvSpPr>
            <a:spLocks noGrp="1"/>
          </p:cNvSpPr>
          <p:nvPr>
            <p:ph type="body" sz="quarter" idx="40" hasCustomPrompt="1"/>
          </p:nvPr>
        </p:nvSpPr>
        <p:spPr>
          <a:xfrm>
            <a:off x="4540806" y="3301269"/>
            <a:ext cx="1372972" cy="610422"/>
          </a:xfrm>
        </p:spPr>
        <p:txBody>
          <a:bodyPr anchor="ctr"/>
          <a:lstStyle>
            <a:lvl1pPr marL="0" indent="0" algn="ctr">
              <a:buNone/>
              <a:defRPr lang="en-US" sz="231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28" name="Text Placeholder 26">
            <a:extLst>
              <a:ext uri="{FF2B5EF4-FFF2-40B4-BE49-F238E27FC236}">
                <a16:creationId xmlns:a16="http://schemas.microsoft.com/office/drawing/2014/main" id="{FF15DF1F-BF18-7478-6616-F9D3F9308BBA}"/>
              </a:ext>
            </a:extLst>
          </p:cNvPr>
          <p:cNvSpPr>
            <a:spLocks noGrp="1"/>
          </p:cNvSpPr>
          <p:nvPr>
            <p:ph type="body" sz="quarter" idx="39" hasCustomPrompt="1"/>
          </p:nvPr>
        </p:nvSpPr>
        <p:spPr>
          <a:xfrm>
            <a:off x="4540806" y="3919422"/>
            <a:ext cx="1372972"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1" name="Text Placeholder 26">
            <a:extLst>
              <a:ext uri="{FF2B5EF4-FFF2-40B4-BE49-F238E27FC236}">
                <a16:creationId xmlns:a16="http://schemas.microsoft.com/office/drawing/2014/main" id="{C6C36B84-3D48-E051-BC71-80677442B9E7}"/>
              </a:ext>
            </a:extLst>
          </p:cNvPr>
          <p:cNvSpPr>
            <a:spLocks noGrp="1"/>
          </p:cNvSpPr>
          <p:nvPr>
            <p:ph type="body" sz="quarter" idx="42" hasCustomPrompt="1"/>
          </p:nvPr>
        </p:nvSpPr>
        <p:spPr>
          <a:xfrm>
            <a:off x="6423732" y="3300319"/>
            <a:ext cx="1372972" cy="610422"/>
          </a:xfrm>
        </p:spPr>
        <p:txBody>
          <a:bodyPr anchor="ctr"/>
          <a:lstStyle>
            <a:lvl1pPr marL="0" indent="0" algn="ctr">
              <a:buNone/>
              <a:defRPr lang="en-US" sz="231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0" name="Text Placeholder 26">
            <a:extLst>
              <a:ext uri="{FF2B5EF4-FFF2-40B4-BE49-F238E27FC236}">
                <a16:creationId xmlns:a16="http://schemas.microsoft.com/office/drawing/2014/main" id="{53E66029-30F3-B2EA-FDEA-158A1E769C53}"/>
              </a:ext>
            </a:extLst>
          </p:cNvPr>
          <p:cNvSpPr>
            <a:spLocks noGrp="1"/>
          </p:cNvSpPr>
          <p:nvPr>
            <p:ph type="body" sz="quarter" idx="41" hasCustomPrompt="1"/>
          </p:nvPr>
        </p:nvSpPr>
        <p:spPr>
          <a:xfrm>
            <a:off x="6423732" y="3918472"/>
            <a:ext cx="1372972"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3" name="Text Placeholder 26">
            <a:extLst>
              <a:ext uri="{FF2B5EF4-FFF2-40B4-BE49-F238E27FC236}">
                <a16:creationId xmlns:a16="http://schemas.microsoft.com/office/drawing/2014/main" id="{85BDE821-84BC-D6B9-A274-A89D4AB13E13}"/>
              </a:ext>
            </a:extLst>
          </p:cNvPr>
          <p:cNvSpPr>
            <a:spLocks noGrp="1"/>
          </p:cNvSpPr>
          <p:nvPr>
            <p:ph type="body" sz="quarter" idx="44" hasCustomPrompt="1"/>
          </p:nvPr>
        </p:nvSpPr>
        <p:spPr>
          <a:xfrm>
            <a:off x="8306659" y="3300318"/>
            <a:ext cx="1374551" cy="610422"/>
          </a:xfrm>
        </p:spPr>
        <p:txBody>
          <a:bodyPr anchor="ctr"/>
          <a:lstStyle>
            <a:lvl1pPr marL="0" indent="0" algn="ctr">
              <a:buNone/>
              <a:defRPr lang="en-US" sz="231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2" name="Text Placeholder 26">
            <a:extLst>
              <a:ext uri="{FF2B5EF4-FFF2-40B4-BE49-F238E27FC236}">
                <a16:creationId xmlns:a16="http://schemas.microsoft.com/office/drawing/2014/main" id="{186E0D9C-19DB-51C8-B235-6A02169DE2E1}"/>
              </a:ext>
            </a:extLst>
          </p:cNvPr>
          <p:cNvSpPr>
            <a:spLocks noGrp="1"/>
          </p:cNvSpPr>
          <p:nvPr>
            <p:ph type="body" sz="quarter" idx="43" hasCustomPrompt="1"/>
          </p:nvPr>
        </p:nvSpPr>
        <p:spPr>
          <a:xfrm>
            <a:off x="8306659" y="3918471"/>
            <a:ext cx="1374551"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5" name="Text Placeholder 26">
            <a:extLst>
              <a:ext uri="{FF2B5EF4-FFF2-40B4-BE49-F238E27FC236}">
                <a16:creationId xmlns:a16="http://schemas.microsoft.com/office/drawing/2014/main" id="{36D7BC14-8DFF-3E6A-93CA-9FD2BBEE3FD6}"/>
              </a:ext>
            </a:extLst>
          </p:cNvPr>
          <p:cNvSpPr>
            <a:spLocks noGrp="1"/>
          </p:cNvSpPr>
          <p:nvPr>
            <p:ph type="body" sz="quarter" idx="46" hasCustomPrompt="1"/>
          </p:nvPr>
        </p:nvSpPr>
        <p:spPr>
          <a:xfrm>
            <a:off x="4540806" y="5125742"/>
            <a:ext cx="2338995" cy="610422"/>
          </a:xfrm>
        </p:spPr>
        <p:txBody>
          <a:bodyPr anchor="ctr"/>
          <a:lstStyle>
            <a:lvl1pPr marL="0" indent="0" algn="ctr">
              <a:buNone/>
              <a:defRPr lang="en-US" sz="231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4" name="Text Placeholder 26">
            <a:extLst>
              <a:ext uri="{FF2B5EF4-FFF2-40B4-BE49-F238E27FC236}">
                <a16:creationId xmlns:a16="http://schemas.microsoft.com/office/drawing/2014/main" id="{3940B7B7-B586-0826-F96E-20BAB23C7D47}"/>
              </a:ext>
            </a:extLst>
          </p:cNvPr>
          <p:cNvSpPr>
            <a:spLocks noGrp="1"/>
          </p:cNvSpPr>
          <p:nvPr>
            <p:ph type="body" sz="quarter" idx="45" hasCustomPrompt="1"/>
          </p:nvPr>
        </p:nvSpPr>
        <p:spPr>
          <a:xfrm>
            <a:off x="4540806" y="5743894"/>
            <a:ext cx="233899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7" name="Text Placeholder 26">
            <a:extLst>
              <a:ext uri="{FF2B5EF4-FFF2-40B4-BE49-F238E27FC236}">
                <a16:creationId xmlns:a16="http://schemas.microsoft.com/office/drawing/2014/main" id="{BD5BA1BF-698A-BD44-A54C-F888B51C803B}"/>
              </a:ext>
            </a:extLst>
          </p:cNvPr>
          <p:cNvSpPr>
            <a:spLocks noGrp="1"/>
          </p:cNvSpPr>
          <p:nvPr>
            <p:ph type="body" sz="quarter" idx="48" hasCustomPrompt="1"/>
          </p:nvPr>
        </p:nvSpPr>
        <p:spPr>
          <a:xfrm>
            <a:off x="7482049" y="5135526"/>
            <a:ext cx="2182212" cy="610422"/>
          </a:xfrm>
        </p:spPr>
        <p:txBody>
          <a:bodyPr anchor="ctr"/>
          <a:lstStyle>
            <a:lvl1pPr marL="0" indent="0" algn="ctr">
              <a:buNone/>
              <a:defRPr lang="en-US" sz="231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6" name="Text Placeholder 26">
            <a:extLst>
              <a:ext uri="{FF2B5EF4-FFF2-40B4-BE49-F238E27FC236}">
                <a16:creationId xmlns:a16="http://schemas.microsoft.com/office/drawing/2014/main" id="{CB80D5F4-AAF0-1986-E8C1-A70CD39832BA}"/>
              </a:ext>
            </a:extLst>
          </p:cNvPr>
          <p:cNvSpPr>
            <a:spLocks noGrp="1"/>
          </p:cNvSpPr>
          <p:nvPr>
            <p:ph type="body" sz="quarter" idx="47" hasCustomPrompt="1"/>
          </p:nvPr>
        </p:nvSpPr>
        <p:spPr>
          <a:xfrm>
            <a:off x="7482049" y="5753679"/>
            <a:ext cx="2182212"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cxnSp>
        <p:nvCxnSpPr>
          <p:cNvPr id="6" name="Straight Connector 5">
            <a:extLst>
              <a:ext uri="{FF2B5EF4-FFF2-40B4-BE49-F238E27FC236}">
                <a16:creationId xmlns:a16="http://schemas.microsoft.com/office/drawing/2014/main" id="{4CDB7F6E-D85D-C998-17AE-39AB32A8AC78}"/>
              </a:ext>
              <a:ext uri="{C183D7F6-B498-43B3-948B-1728B52AA6E4}">
                <adec:decorative xmlns:adec="http://schemas.microsoft.com/office/drawing/2017/decorative" val="1"/>
              </a:ext>
            </a:extLst>
          </p:cNvPr>
          <p:cNvCxnSpPr>
            <a:cxnSpLocks/>
          </p:cNvCxnSpPr>
          <p:nvPr userDrawn="1"/>
        </p:nvCxnSpPr>
        <p:spPr>
          <a:xfrm>
            <a:off x="7161776" y="4855472"/>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1605586-ACA1-671F-19B9-714C5DE22AD6}"/>
              </a:ext>
              <a:ext uri="{C183D7F6-B498-43B3-948B-1728B52AA6E4}">
                <adec:decorative xmlns:adec="http://schemas.microsoft.com/office/drawing/2017/decorative" val="1"/>
              </a:ext>
            </a:extLst>
          </p:cNvPr>
          <p:cNvCxnSpPr>
            <a:cxnSpLocks/>
          </p:cNvCxnSpPr>
          <p:nvPr userDrawn="1"/>
        </p:nvCxnSpPr>
        <p:spPr>
          <a:xfrm>
            <a:off x="4299233" y="4855472"/>
            <a:ext cx="5759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193EDAB-B184-13A7-5865-5DA3C5231280}"/>
              </a:ext>
              <a:ext uri="{C183D7F6-B498-43B3-948B-1728B52AA6E4}">
                <adec:decorative xmlns:adec="http://schemas.microsoft.com/office/drawing/2017/decorative" val="1"/>
              </a:ext>
            </a:extLst>
          </p:cNvPr>
          <p:cNvCxnSpPr>
            <a:cxnSpLocks/>
          </p:cNvCxnSpPr>
          <p:nvPr userDrawn="1"/>
        </p:nvCxnSpPr>
        <p:spPr>
          <a:xfrm>
            <a:off x="6168755" y="3063311"/>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27DB4B9-CAD0-4A6C-EF6A-071908359026}"/>
              </a:ext>
              <a:ext uri="{C183D7F6-B498-43B3-948B-1728B52AA6E4}">
                <adec:decorative xmlns:adec="http://schemas.microsoft.com/office/drawing/2017/decorative" val="1"/>
              </a:ext>
            </a:extLst>
          </p:cNvPr>
          <p:cNvCxnSpPr>
            <a:cxnSpLocks/>
          </p:cNvCxnSpPr>
          <p:nvPr userDrawn="1"/>
        </p:nvCxnSpPr>
        <p:spPr>
          <a:xfrm>
            <a:off x="8051681" y="3063311"/>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553641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Q&amp;A">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4762210-9A6E-82C8-8AC5-E045573BA492}"/>
              </a:ext>
              <a:ext uri="{C183D7F6-B498-43B3-948B-1728B52AA6E4}">
                <adec:decorative xmlns:adec="http://schemas.microsoft.com/office/drawing/2017/decorative" val="1"/>
              </a:ext>
            </a:extLst>
          </p:cNvPr>
          <p:cNvSpPr/>
          <p:nvPr userDrawn="1"/>
        </p:nvSpPr>
        <p:spPr>
          <a:xfrm>
            <a:off x="8321755" y="6951981"/>
            <a:ext cx="1546430" cy="72326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13C0FDFE-80DF-8D8D-6DAE-86882FD83C74}"/>
              </a:ext>
            </a:extLst>
          </p:cNvPr>
          <p:cNvSpPr>
            <a:spLocks noGrp="1"/>
          </p:cNvSpPr>
          <p:nvPr>
            <p:ph type="title" hasCustomPrompt="1"/>
          </p:nvPr>
        </p:nvSpPr>
        <p:spPr>
          <a:xfrm>
            <a:off x="655757" y="2684735"/>
            <a:ext cx="4272594" cy="2402930"/>
          </a:xfrm>
        </p:spPr>
        <p:txBody>
          <a:bodyPr anchor="ctr"/>
          <a:lstStyle>
            <a:lvl1pPr>
              <a:defRPr sz="3630">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63C109E-C064-B4C5-2B8E-47BCACAB5AF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4" name="Rectangle 3">
            <a:extLst>
              <a:ext uri="{FF2B5EF4-FFF2-40B4-BE49-F238E27FC236}">
                <a16:creationId xmlns:a16="http://schemas.microsoft.com/office/drawing/2014/main" id="{CCC064A4-85CE-14C1-9A06-6D8BC69D47A5}"/>
              </a:ext>
              <a:ext uri="{C183D7F6-B498-43B3-948B-1728B52AA6E4}">
                <adec:decorative xmlns:adec="http://schemas.microsoft.com/office/drawing/2017/decorative" val="1"/>
              </a:ext>
            </a:extLst>
          </p:cNvPr>
          <p:cNvSpPr/>
          <p:nvPr userDrawn="1"/>
        </p:nvSpPr>
        <p:spPr>
          <a:xfrm>
            <a:off x="0" y="-1"/>
            <a:ext cx="192065" cy="77724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pic>
        <p:nvPicPr>
          <p:cNvPr id="6" name="Graphic 6">
            <a:extLst>
              <a:ext uri="{FF2B5EF4-FFF2-40B4-BE49-F238E27FC236}">
                <a16:creationId xmlns:a16="http://schemas.microsoft.com/office/drawing/2014/main" id="{E828CB45-F2ED-1828-CBC4-2386B1E51E20}"/>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545496" y="7169053"/>
            <a:ext cx="1131570" cy="337222"/>
          </a:xfrm>
          <a:prstGeom prst="rect">
            <a:avLst/>
          </a:prstGeom>
        </p:spPr>
      </p:pic>
    </p:spTree>
    <p:extLst>
      <p:ext uri="{BB962C8B-B14F-4D97-AF65-F5344CB8AC3E}">
        <p14:creationId xmlns:p14="http://schemas.microsoft.com/office/powerpoint/2010/main" val="146825379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Data Slide">
    <p:bg>
      <p:bgPr>
        <a:solidFill>
          <a:schemeClr val="bg1"/>
        </a:solidFill>
        <a:effectLst/>
      </p:bgPr>
    </p:bg>
    <p:spTree>
      <p:nvGrpSpPr>
        <p:cNvPr id="1" name=""/>
        <p:cNvGrpSpPr/>
        <p:nvPr/>
      </p:nvGrpSpPr>
      <p:grpSpPr>
        <a:xfrm>
          <a:off x="0" y="0"/>
          <a:ext cx="0" cy="0"/>
          <a:chOff x="0" y="0"/>
          <a:chExt cx="0" cy="0"/>
        </a:xfrm>
      </p:grpSpPr>
      <p:sp>
        <p:nvSpPr>
          <p:cNvPr id="4" name="Rounded Rectangle 7">
            <a:extLst>
              <a:ext uri="{FF2B5EF4-FFF2-40B4-BE49-F238E27FC236}">
                <a16:creationId xmlns:a16="http://schemas.microsoft.com/office/drawing/2014/main" id="{FB6126ED-058E-916B-065B-A5B6C5FD2E04}"/>
              </a:ext>
              <a:ext uri="{C183D7F6-B498-43B3-948B-1728B52AA6E4}">
                <adec:decorative xmlns:adec="http://schemas.microsoft.com/office/drawing/2017/decorative" val="1"/>
              </a:ext>
            </a:extLst>
          </p:cNvPr>
          <p:cNvSpPr/>
          <p:nvPr userDrawn="1"/>
        </p:nvSpPr>
        <p:spPr>
          <a:xfrm>
            <a:off x="246543" y="3063232"/>
            <a:ext cx="9811857" cy="3584323"/>
          </a:xfrm>
          <a:prstGeom prst="roundRect">
            <a:avLst>
              <a:gd name="adj" fmla="val 0"/>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5" name="Rounded Rectangle 3">
            <a:extLst>
              <a:ext uri="{FF2B5EF4-FFF2-40B4-BE49-F238E27FC236}">
                <a16:creationId xmlns:a16="http://schemas.microsoft.com/office/drawing/2014/main" id="{84579C59-DDB3-A8C1-2E1C-2E2CFA9B379A}"/>
              </a:ext>
              <a:ext uri="{C183D7F6-B498-43B3-948B-1728B52AA6E4}">
                <adec:decorative xmlns:adec="http://schemas.microsoft.com/office/drawing/2017/decorative" val="1"/>
              </a:ext>
            </a:extLst>
          </p:cNvPr>
          <p:cNvSpPr/>
          <p:nvPr userDrawn="1"/>
        </p:nvSpPr>
        <p:spPr>
          <a:xfrm>
            <a:off x="246543" y="2018459"/>
            <a:ext cx="9811859" cy="1044774"/>
          </a:xfrm>
          <a:prstGeom prst="roundRect">
            <a:avLst>
              <a:gd name="adj" fmla="val 0"/>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8" name="Title 7">
            <a:extLst>
              <a:ext uri="{FF2B5EF4-FFF2-40B4-BE49-F238E27FC236}">
                <a16:creationId xmlns:a16="http://schemas.microsoft.com/office/drawing/2014/main" id="{067EB330-5241-7657-8B12-41B3200F8FA1}"/>
              </a:ext>
            </a:extLst>
          </p:cNvPr>
          <p:cNvSpPr>
            <a:spLocks noGrp="1"/>
          </p:cNvSpPr>
          <p:nvPr>
            <p:ph type="title" hasCustomPrompt="1"/>
          </p:nvPr>
        </p:nvSpPr>
        <p:spPr>
          <a:xfrm>
            <a:off x="381334" y="413809"/>
            <a:ext cx="9295732" cy="816110"/>
          </a:xfrm>
        </p:spPr>
        <p:txBody>
          <a:bodyPr/>
          <a:lstStyle/>
          <a:p>
            <a:r>
              <a:rPr lang="en-US"/>
              <a:t>Click to edit master title style</a:t>
            </a:r>
          </a:p>
        </p:txBody>
      </p:sp>
      <p:sp>
        <p:nvSpPr>
          <p:cNvPr id="9" name="Text Placeholder 4">
            <a:extLst>
              <a:ext uri="{FF2B5EF4-FFF2-40B4-BE49-F238E27FC236}">
                <a16:creationId xmlns:a16="http://schemas.microsoft.com/office/drawing/2014/main" id="{6A2A3BA4-B7EA-9E43-AD6F-19D0484EC607}"/>
              </a:ext>
            </a:extLst>
          </p:cNvPr>
          <p:cNvSpPr>
            <a:spLocks noGrp="1"/>
          </p:cNvSpPr>
          <p:nvPr>
            <p:ph type="body" sz="quarter" idx="13" hasCustomPrompt="1"/>
          </p:nvPr>
        </p:nvSpPr>
        <p:spPr>
          <a:xfrm>
            <a:off x="381334" y="955359"/>
            <a:ext cx="9295732" cy="464185"/>
          </a:xfrm>
        </p:spPr>
        <p:txBody>
          <a:bodyPr/>
          <a:lstStyle>
            <a:lvl1pPr marL="0" indent="0">
              <a:buNone/>
              <a:defRPr sz="1485">
                <a:solidFill>
                  <a:schemeClr val="tx2"/>
                </a:solidFill>
                <a:latin typeface="+mn-lt"/>
              </a:defRPr>
            </a:lvl1pPr>
          </a:lstStyle>
          <a:p>
            <a:pPr lvl="0"/>
            <a:r>
              <a:rPr lang="en-US"/>
              <a:t>Click to edit master text styles</a:t>
            </a:r>
          </a:p>
        </p:txBody>
      </p:sp>
      <p:cxnSp>
        <p:nvCxnSpPr>
          <p:cNvPr id="11" name="Straight Connector 10">
            <a:extLst>
              <a:ext uri="{FF2B5EF4-FFF2-40B4-BE49-F238E27FC236}">
                <a16:creationId xmlns:a16="http://schemas.microsoft.com/office/drawing/2014/main" id="{39B28974-66BA-1087-FEFF-6BAA06BC5814}"/>
              </a:ext>
              <a:ext uri="{C183D7F6-B498-43B3-948B-1728B52AA6E4}">
                <adec:decorative xmlns:adec="http://schemas.microsoft.com/office/drawing/2017/decorative" val="1"/>
              </a:ext>
            </a:extLst>
          </p:cNvPr>
          <p:cNvCxnSpPr>
            <a:cxnSpLocks/>
          </p:cNvCxnSpPr>
          <p:nvPr userDrawn="1"/>
        </p:nvCxnSpPr>
        <p:spPr>
          <a:xfrm>
            <a:off x="5151817" y="4855394"/>
            <a:ext cx="0" cy="179695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1932177-4888-744A-F7D3-CDF1636147C6}"/>
              </a:ext>
              <a:ext uri="{C183D7F6-B498-43B3-948B-1728B52AA6E4}">
                <adec:decorative xmlns:adec="http://schemas.microsoft.com/office/drawing/2017/decorative" val="1"/>
              </a:ext>
            </a:extLst>
          </p:cNvPr>
          <p:cNvCxnSpPr>
            <a:cxnSpLocks/>
          </p:cNvCxnSpPr>
          <p:nvPr userDrawn="1"/>
        </p:nvCxnSpPr>
        <p:spPr>
          <a:xfrm>
            <a:off x="246543" y="4855394"/>
            <a:ext cx="981185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C3DD94B-50D2-D9EC-B45B-114E990AF878}"/>
              </a:ext>
              <a:ext uri="{C183D7F6-B498-43B3-948B-1728B52AA6E4}">
                <adec:decorative xmlns:adec="http://schemas.microsoft.com/office/drawing/2017/decorative" val="1"/>
              </a:ext>
            </a:extLst>
          </p:cNvPr>
          <p:cNvCxnSpPr>
            <a:cxnSpLocks/>
          </p:cNvCxnSpPr>
          <p:nvPr userDrawn="1"/>
        </p:nvCxnSpPr>
        <p:spPr>
          <a:xfrm>
            <a:off x="3516726" y="3063233"/>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D52623B-765C-F5F7-4F4D-6311B57A62A1}"/>
              </a:ext>
              <a:ext uri="{C183D7F6-B498-43B3-948B-1728B52AA6E4}">
                <adec:decorative xmlns:adec="http://schemas.microsoft.com/office/drawing/2017/decorative" val="1"/>
              </a:ext>
            </a:extLst>
          </p:cNvPr>
          <p:cNvCxnSpPr>
            <a:cxnSpLocks/>
          </p:cNvCxnSpPr>
          <p:nvPr userDrawn="1"/>
        </p:nvCxnSpPr>
        <p:spPr>
          <a:xfrm>
            <a:off x="6787088" y="3063233"/>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Text Placeholder 26">
            <a:extLst>
              <a:ext uri="{FF2B5EF4-FFF2-40B4-BE49-F238E27FC236}">
                <a16:creationId xmlns:a16="http://schemas.microsoft.com/office/drawing/2014/main" id="{EB8480E5-4921-AF4D-9816-4EADF6F0AAEA}"/>
              </a:ext>
            </a:extLst>
          </p:cNvPr>
          <p:cNvSpPr>
            <a:spLocks noGrp="1"/>
          </p:cNvSpPr>
          <p:nvPr>
            <p:ph type="body" sz="quarter" idx="38" hasCustomPrompt="1"/>
          </p:nvPr>
        </p:nvSpPr>
        <p:spPr>
          <a:xfrm>
            <a:off x="381334" y="2205779"/>
            <a:ext cx="5908286" cy="662093"/>
          </a:xfrm>
        </p:spPr>
        <p:txBody>
          <a:bodyPr anchor="ctr"/>
          <a:lstStyle>
            <a:lvl1pPr marL="0" indent="0">
              <a:buNone/>
              <a:defRPr lang="en-US" sz="148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29" name="Text Placeholder 26">
            <a:extLst>
              <a:ext uri="{FF2B5EF4-FFF2-40B4-BE49-F238E27FC236}">
                <a16:creationId xmlns:a16="http://schemas.microsoft.com/office/drawing/2014/main" id="{57ABFDB0-8844-75D1-07ED-4376F8C7B450}"/>
              </a:ext>
            </a:extLst>
          </p:cNvPr>
          <p:cNvSpPr>
            <a:spLocks noGrp="1"/>
          </p:cNvSpPr>
          <p:nvPr>
            <p:ph type="body" sz="quarter" idx="40" hasCustomPrompt="1"/>
          </p:nvPr>
        </p:nvSpPr>
        <p:spPr>
          <a:xfrm>
            <a:off x="749663" y="3301269"/>
            <a:ext cx="2090535" cy="610422"/>
          </a:xfrm>
        </p:spPr>
        <p:txBody>
          <a:bodyPr anchor="ctr"/>
          <a:lstStyle>
            <a:lvl1pPr marL="0" indent="0" algn="ctr">
              <a:buNone/>
              <a:defRPr lang="en-US" sz="264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28" name="Text Placeholder 26">
            <a:extLst>
              <a:ext uri="{FF2B5EF4-FFF2-40B4-BE49-F238E27FC236}">
                <a16:creationId xmlns:a16="http://schemas.microsoft.com/office/drawing/2014/main" id="{FF15DF1F-BF18-7478-6616-F9D3F9308BBA}"/>
              </a:ext>
            </a:extLst>
          </p:cNvPr>
          <p:cNvSpPr>
            <a:spLocks noGrp="1"/>
          </p:cNvSpPr>
          <p:nvPr>
            <p:ph type="body" sz="quarter" idx="39" hasCustomPrompt="1"/>
          </p:nvPr>
        </p:nvSpPr>
        <p:spPr>
          <a:xfrm>
            <a:off x="749663" y="3919422"/>
            <a:ext cx="209053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1" name="Text Placeholder 26">
            <a:extLst>
              <a:ext uri="{FF2B5EF4-FFF2-40B4-BE49-F238E27FC236}">
                <a16:creationId xmlns:a16="http://schemas.microsoft.com/office/drawing/2014/main" id="{C6C36B84-3D48-E051-BC71-80677442B9E7}"/>
              </a:ext>
            </a:extLst>
          </p:cNvPr>
          <p:cNvSpPr>
            <a:spLocks noGrp="1"/>
          </p:cNvSpPr>
          <p:nvPr>
            <p:ph type="body" sz="quarter" idx="42" hasCustomPrompt="1"/>
          </p:nvPr>
        </p:nvSpPr>
        <p:spPr>
          <a:xfrm>
            <a:off x="4106640" y="3300319"/>
            <a:ext cx="2090535" cy="610422"/>
          </a:xfrm>
        </p:spPr>
        <p:txBody>
          <a:bodyPr anchor="ctr"/>
          <a:lstStyle>
            <a:lvl1pPr marL="0" indent="0" algn="ctr">
              <a:buNone/>
              <a:defRPr lang="en-US" sz="264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0" name="Text Placeholder 26">
            <a:extLst>
              <a:ext uri="{FF2B5EF4-FFF2-40B4-BE49-F238E27FC236}">
                <a16:creationId xmlns:a16="http://schemas.microsoft.com/office/drawing/2014/main" id="{53E66029-30F3-B2EA-FDEA-158A1E769C53}"/>
              </a:ext>
            </a:extLst>
          </p:cNvPr>
          <p:cNvSpPr>
            <a:spLocks noGrp="1"/>
          </p:cNvSpPr>
          <p:nvPr>
            <p:ph type="body" sz="quarter" idx="41" hasCustomPrompt="1"/>
          </p:nvPr>
        </p:nvSpPr>
        <p:spPr>
          <a:xfrm>
            <a:off x="4106640" y="3918472"/>
            <a:ext cx="209053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3" name="Text Placeholder 26">
            <a:extLst>
              <a:ext uri="{FF2B5EF4-FFF2-40B4-BE49-F238E27FC236}">
                <a16:creationId xmlns:a16="http://schemas.microsoft.com/office/drawing/2014/main" id="{85BDE821-84BC-D6B9-A274-A89D4AB13E13}"/>
              </a:ext>
            </a:extLst>
          </p:cNvPr>
          <p:cNvSpPr>
            <a:spLocks noGrp="1"/>
          </p:cNvSpPr>
          <p:nvPr>
            <p:ph type="body" sz="quarter" idx="44" hasCustomPrompt="1"/>
          </p:nvPr>
        </p:nvSpPr>
        <p:spPr>
          <a:xfrm>
            <a:off x="7377091" y="3300318"/>
            <a:ext cx="2090535" cy="610422"/>
          </a:xfrm>
        </p:spPr>
        <p:txBody>
          <a:bodyPr anchor="ctr"/>
          <a:lstStyle>
            <a:lvl1pPr marL="0" indent="0" algn="ctr">
              <a:buNone/>
              <a:defRPr lang="en-US" sz="264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2" name="Text Placeholder 26">
            <a:extLst>
              <a:ext uri="{FF2B5EF4-FFF2-40B4-BE49-F238E27FC236}">
                <a16:creationId xmlns:a16="http://schemas.microsoft.com/office/drawing/2014/main" id="{186E0D9C-19DB-51C8-B235-6A02169DE2E1}"/>
              </a:ext>
            </a:extLst>
          </p:cNvPr>
          <p:cNvSpPr>
            <a:spLocks noGrp="1"/>
          </p:cNvSpPr>
          <p:nvPr>
            <p:ph type="body" sz="quarter" idx="43" hasCustomPrompt="1"/>
          </p:nvPr>
        </p:nvSpPr>
        <p:spPr>
          <a:xfrm>
            <a:off x="7377091" y="3918471"/>
            <a:ext cx="209053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5" name="Text Placeholder 26">
            <a:extLst>
              <a:ext uri="{FF2B5EF4-FFF2-40B4-BE49-F238E27FC236}">
                <a16:creationId xmlns:a16="http://schemas.microsoft.com/office/drawing/2014/main" id="{36D7BC14-8DFF-3E6A-93CA-9FD2BBEE3FD6}"/>
              </a:ext>
            </a:extLst>
          </p:cNvPr>
          <p:cNvSpPr>
            <a:spLocks noGrp="1"/>
          </p:cNvSpPr>
          <p:nvPr>
            <p:ph type="body" sz="quarter" idx="46" hasCustomPrompt="1"/>
          </p:nvPr>
        </p:nvSpPr>
        <p:spPr>
          <a:xfrm>
            <a:off x="749662" y="5125742"/>
            <a:ext cx="3983175" cy="610422"/>
          </a:xfrm>
        </p:spPr>
        <p:txBody>
          <a:bodyPr anchor="ctr"/>
          <a:lstStyle>
            <a:lvl1pPr marL="0" indent="0" algn="ctr">
              <a:buNone/>
              <a:defRPr lang="en-US" sz="264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4" name="Text Placeholder 26">
            <a:extLst>
              <a:ext uri="{FF2B5EF4-FFF2-40B4-BE49-F238E27FC236}">
                <a16:creationId xmlns:a16="http://schemas.microsoft.com/office/drawing/2014/main" id="{3940B7B7-B586-0826-F96E-20BAB23C7D47}"/>
              </a:ext>
            </a:extLst>
          </p:cNvPr>
          <p:cNvSpPr>
            <a:spLocks noGrp="1"/>
          </p:cNvSpPr>
          <p:nvPr>
            <p:ph type="body" sz="quarter" idx="45" hasCustomPrompt="1"/>
          </p:nvPr>
        </p:nvSpPr>
        <p:spPr>
          <a:xfrm>
            <a:off x="749662" y="5743894"/>
            <a:ext cx="398317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7" name="Text Placeholder 26">
            <a:extLst>
              <a:ext uri="{FF2B5EF4-FFF2-40B4-BE49-F238E27FC236}">
                <a16:creationId xmlns:a16="http://schemas.microsoft.com/office/drawing/2014/main" id="{BD5BA1BF-698A-BD44-A54C-F888B51C803B}"/>
              </a:ext>
            </a:extLst>
          </p:cNvPr>
          <p:cNvSpPr>
            <a:spLocks noGrp="1"/>
          </p:cNvSpPr>
          <p:nvPr>
            <p:ph type="body" sz="quarter" idx="48" hasCustomPrompt="1"/>
          </p:nvPr>
        </p:nvSpPr>
        <p:spPr>
          <a:xfrm>
            <a:off x="5654937" y="5135526"/>
            <a:ext cx="3983175" cy="610422"/>
          </a:xfrm>
        </p:spPr>
        <p:txBody>
          <a:bodyPr anchor="ctr"/>
          <a:lstStyle>
            <a:lvl1pPr marL="0" indent="0" algn="ctr">
              <a:buNone/>
              <a:defRPr lang="en-US" sz="264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6" name="Text Placeholder 26">
            <a:extLst>
              <a:ext uri="{FF2B5EF4-FFF2-40B4-BE49-F238E27FC236}">
                <a16:creationId xmlns:a16="http://schemas.microsoft.com/office/drawing/2014/main" id="{CB80D5F4-AAF0-1986-E8C1-A70CD39832BA}"/>
              </a:ext>
            </a:extLst>
          </p:cNvPr>
          <p:cNvSpPr>
            <a:spLocks noGrp="1"/>
          </p:cNvSpPr>
          <p:nvPr>
            <p:ph type="body" sz="quarter" idx="47" hasCustomPrompt="1"/>
          </p:nvPr>
        </p:nvSpPr>
        <p:spPr>
          <a:xfrm>
            <a:off x="5654937" y="5753679"/>
            <a:ext cx="398317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197205361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_Data Slide">
    <p:bg>
      <p:bgPr>
        <a:solidFill>
          <a:schemeClr val="bg1"/>
        </a:solidFill>
        <a:effectLst/>
      </p:bgPr>
    </p:bg>
    <p:spTree>
      <p:nvGrpSpPr>
        <p:cNvPr id="1" name=""/>
        <p:cNvGrpSpPr/>
        <p:nvPr/>
      </p:nvGrpSpPr>
      <p:grpSpPr>
        <a:xfrm>
          <a:off x="0" y="0"/>
          <a:ext cx="0" cy="0"/>
          <a:chOff x="0" y="0"/>
          <a:chExt cx="0" cy="0"/>
        </a:xfrm>
      </p:grpSpPr>
      <p:sp>
        <p:nvSpPr>
          <p:cNvPr id="4" name="Rounded Rectangle 7">
            <a:extLst>
              <a:ext uri="{FF2B5EF4-FFF2-40B4-BE49-F238E27FC236}">
                <a16:creationId xmlns:a16="http://schemas.microsoft.com/office/drawing/2014/main" id="{FB6126ED-058E-916B-065B-A5B6C5FD2E04}"/>
              </a:ext>
              <a:ext uri="{C183D7F6-B498-43B3-948B-1728B52AA6E4}">
                <adec:decorative xmlns:adec="http://schemas.microsoft.com/office/drawing/2017/decorative" val="1"/>
              </a:ext>
            </a:extLst>
          </p:cNvPr>
          <p:cNvSpPr/>
          <p:nvPr userDrawn="1"/>
        </p:nvSpPr>
        <p:spPr>
          <a:xfrm>
            <a:off x="4265145" y="3063232"/>
            <a:ext cx="5793255" cy="3584323"/>
          </a:xfrm>
          <a:prstGeom prst="roundRect">
            <a:avLst>
              <a:gd name="adj" fmla="val 0"/>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5" name="Rounded Rectangle 3">
            <a:extLst>
              <a:ext uri="{FF2B5EF4-FFF2-40B4-BE49-F238E27FC236}">
                <a16:creationId xmlns:a16="http://schemas.microsoft.com/office/drawing/2014/main" id="{84579C59-DDB3-A8C1-2E1C-2E2CFA9B379A}"/>
              </a:ext>
              <a:ext uri="{C183D7F6-B498-43B3-948B-1728B52AA6E4}">
                <adec:decorative xmlns:adec="http://schemas.microsoft.com/office/drawing/2017/decorative" val="1"/>
              </a:ext>
            </a:extLst>
          </p:cNvPr>
          <p:cNvSpPr/>
          <p:nvPr userDrawn="1"/>
        </p:nvSpPr>
        <p:spPr>
          <a:xfrm>
            <a:off x="4265146" y="2018459"/>
            <a:ext cx="5793256" cy="1044774"/>
          </a:xfrm>
          <a:prstGeom prst="roundRect">
            <a:avLst>
              <a:gd name="adj" fmla="val 0"/>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8" name="Title 7">
            <a:extLst>
              <a:ext uri="{FF2B5EF4-FFF2-40B4-BE49-F238E27FC236}">
                <a16:creationId xmlns:a16="http://schemas.microsoft.com/office/drawing/2014/main" id="{067EB330-5241-7657-8B12-41B3200F8FA1}"/>
              </a:ext>
            </a:extLst>
          </p:cNvPr>
          <p:cNvSpPr>
            <a:spLocks noGrp="1"/>
          </p:cNvSpPr>
          <p:nvPr>
            <p:ph type="title" hasCustomPrompt="1"/>
          </p:nvPr>
        </p:nvSpPr>
        <p:spPr>
          <a:xfrm>
            <a:off x="381334" y="413809"/>
            <a:ext cx="9295732" cy="816110"/>
          </a:xfrm>
        </p:spPr>
        <p:txBody>
          <a:bodyPr/>
          <a:lstStyle/>
          <a:p>
            <a:r>
              <a:rPr lang="en-US"/>
              <a:t>Click to edit master title style</a:t>
            </a:r>
          </a:p>
        </p:txBody>
      </p:sp>
      <p:sp>
        <p:nvSpPr>
          <p:cNvPr id="9" name="Text Placeholder 4">
            <a:extLst>
              <a:ext uri="{FF2B5EF4-FFF2-40B4-BE49-F238E27FC236}">
                <a16:creationId xmlns:a16="http://schemas.microsoft.com/office/drawing/2014/main" id="{6A2A3BA4-B7EA-9E43-AD6F-19D0484EC607}"/>
              </a:ext>
            </a:extLst>
          </p:cNvPr>
          <p:cNvSpPr>
            <a:spLocks noGrp="1"/>
          </p:cNvSpPr>
          <p:nvPr>
            <p:ph type="body" sz="quarter" idx="13" hasCustomPrompt="1"/>
          </p:nvPr>
        </p:nvSpPr>
        <p:spPr>
          <a:xfrm>
            <a:off x="381334" y="955359"/>
            <a:ext cx="9295732" cy="464185"/>
          </a:xfrm>
        </p:spPr>
        <p:txBody>
          <a:bodyPr/>
          <a:lstStyle>
            <a:lvl1pPr marL="0" indent="0">
              <a:buNone/>
              <a:defRPr sz="1485">
                <a:solidFill>
                  <a:schemeClr val="tx2"/>
                </a:solidFill>
                <a:latin typeface="+mn-lt"/>
              </a:defRPr>
            </a:lvl1pPr>
          </a:lstStyle>
          <a:p>
            <a:pPr lvl="0"/>
            <a:r>
              <a:rPr lang="en-US"/>
              <a:t>Click to edit master text styles</a:t>
            </a:r>
          </a:p>
        </p:txBody>
      </p:sp>
      <p:sp>
        <p:nvSpPr>
          <p:cNvPr id="2" name="Picture Placeholder 6">
            <a:extLst>
              <a:ext uri="{FF2B5EF4-FFF2-40B4-BE49-F238E27FC236}">
                <a16:creationId xmlns:a16="http://schemas.microsoft.com/office/drawing/2014/main" id="{879B16FA-0A81-BF88-9362-7028D5F34363}"/>
              </a:ext>
              <a:ext uri="{C183D7F6-B498-43B3-948B-1728B52AA6E4}">
                <adec:decorative xmlns:adec="http://schemas.microsoft.com/office/drawing/2017/decorative" val="1"/>
              </a:ext>
            </a:extLst>
          </p:cNvPr>
          <p:cNvSpPr>
            <a:spLocks noGrp="1"/>
          </p:cNvSpPr>
          <p:nvPr>
            <p:ph type="pic" sz="quarter" idx="12"/>
          </p:nvPr>
        </p:nvSpPr>
        <p:spPr>
          <a:xfrm>
            <a:off x="-1" y="2018459"/>
            <a:ext cx="4262292" cy="4629097"/>
          </a:xfrm>
          <a:solidFill>
            <a:schemeClr val="tx1">
              <a:lumMod val="50000"/>
              <a:lumOff val="50000"/>
            </a:schemeClr>
          </a:solidFill>
        </p:spPr>
        <p:txBody>
          <a:bodyPr anchor="ctr"/>
          <a:lstStyle>
            <a:lvl1pPr marL="0" indent="0" algn="ctr">
              <a:buNone/>
              <a:defRPr>
                <a:solidFill>
                  <a:schemeClr val="bg1"/>
                </a:solidFill>
                <a:latin typeface="+mn-lt"/>
              </a:defRPr>
            </a:lvl1pPr>
          </a:lstStyle>
          <a:p>
            <a:r>
              <a:rPr lang="en-US"/>
              <a:t>Click icon to add picture</a:t>
            </a:r>
          </a:p>
        </p:txBody>
      </p:sp>
      <p:sp>
        <p:nvSpPr>
          <p:cNvPr id="27" name="Text Placeholder 26">
            <a:extLst>
              <a:ext uri="{FF2B5EF4-FFF2-40B4-BE49-F238E27FC236}">
                <a16:creationId xmlns:a16="http://schemas.microsoft.com/office/drawing/2014/main" id="{EB8480E5-4921-AF4D-9816-4EADF6F0AAEA}"/>
              </a:ext>
            </a:extLst>
          </p:cNvPr>
          <p:cNvSpPr>
            <a:spLocks noGrp="1"/>
          </p:cNvSpPr>
          <p:nvPr>
            <p:ph type="body" sz="quarter" idx="38" hasCustomPrompt="1"/>
          </p:nvPr>
        </p:nvSpPr>
        <p:spPr>
          <a:xfrm>
            <a:off x="4540806" y="2205779"/>
            <a:ext cx="5140404" cy="662093"/>
          </a:xfrm>
        </p:spPr>
        <p:txBody>
          <a:bodyPr anchor="ctr"/>
          <a:lstStyle>
            <a:lvl1pPr marL="0" indent="0">
              <a:buNone/>
              <a:defRPr lang="en-US" sz="148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29" name="Text Placeholder 26">
            <a:extLst>
              <a:ext uri="{FF2B5EF4-FFF2-40B4-BE49-F238E27FC236}">
                <a16:creationId xmlns:a16="http://schemas.microsoft.com/office/drawing/2014/main" id="{57ABFDB0-8844-75D1-07ED-4376F8C7B450}"/>
              </a:ext>
            </a:extLst>
          </p:cNvPr>
          <p:cNvSpPr>
            <a:spLocks noGrp="1"/>
          </p:cNvSpPr>
          <p:nvPr>
            <p:ph type="body" sz="quarter" idx="40" hasCustomPrompt="1"/>
          </p:nvPr>
        </p:nvSpPr>
        <p:spPr>
          <a:xfrm>
            <a:off x="4540806" y="3301269"/>
            <a:ext cx="1372972" cy="610422"/>
          </a:xfrm>
        </p:spPr>
        <p:txBody>
          <a:bodyPr anchor="ctr"/>
          <a:lstStyle>
            <a:lvl1pPr marL="0" indent="0" algn="ctr">
              <a:buNone/>
              <a:defRPr lang="en-US" sz="231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28" name="Text Placeholder 26">
            <a:extLst>
              <a:ext uri="{FF2B5EF4-FFF2-40B4-BE49-F238E27FC236}">
                <a16:creationId xmlns:a16="http://schemas.microsoft.com/office/drawing/2014/main" id="{FF15DF1F-BF18-7478-6616-F9D3F9308BBA}"/>
              </a:ext>
            </a:extLst>
          </p:cNvPr>
          <p:cNvSpPr>
            <a:spLocks noGrp="1"/>
          </p:cNvSpPr>
          <p:nvPr>
            <p:ph type="body" sz="quarter" idx="39" hasCustomPrompt="1"/>
          </p:nvPr>
        </p:nvSpPr>
        <p:spPr>
          <a:xfrm>
            <a:off x="4540806" y="3919422"/>
            <a:ext cx="1372972"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1" name="Text Placeholder 26">
            <a:extLst>
              <a:ext uri="{FF2B5EF4-FFF2-40B4-BE49-F238E27FC236}">
                <a16:creationId xmlns:a16="http://schemas.microsoft.com/office/drawing/2014/main" id="{C6C36B84-3D48-E051-BC71-80677442B9E7}"/>
              </a:ext>
            </a:extLst>
          </p:cNvPr>
          <p:cNvSpPr>
            <a:spLocks noGrp="1"/>
          </p:cNvSpPr>
          <p:nvPr>
            <p:ph type="body" sz="quarter" idx="42" hasCustomPrompt="1"/>
          </p:nvPr>
        </p:nvSpPr>
        <p:spPr>
          <a:xfrm>
            <a:off x="6423732" y="3300319"/>
            <a:ext cx="1372972" cy="610422"/>
          </a:xfrm>
        </p:spPr>
        <p:txBody>
          <a:bodyPr anchor="ctr"/>
          <a:lstStyle>
            <a:lvl1pPr marL="0" indent="0" algn="ctr">
              <a:buNone/>
              <a:defRPr lang="en-US" sz="231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0" name="Text Placeholder 26">
            <a:extLst>
              <a:ext uri="{FF2B5EF4-FFF2-40B4-BE49-F238E27FC236}">
                <a16:creationId xmlns:a16="http://schemas.microsoft.com/office/drawing/2014/main" id="{53E66029-30F3-B2EA-FDEA-158A1E769C53}"/>
              </a:ext>
            </a:extLst>
          </p:cNvPr>
          <p:cNvSpPr>
            <a:spLocks noGrp="1"/>
          </p:cNvSpPr>
          <p:nvPr>
            <p:ph type="body" sz="quarter" idx="41" hasCustomPrompt="1"/>
          </p:nvPr>
        </p:nvSpPr>
        <p:spPr>
          <a:xfrm>
            <a:off x="6423732" y="3918472"/>
            <a:ext cx="1372972"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3" name="Text Placeholder 26">
            <a:extLst>
              <a:ext uri="{FF2B5EF4-FFF2-40B4-BE49-F238E27FC236}">
                <a16:creationId xmlns:a16="http://schemas.microsoft.com/office/drawing/2014/main" id="{85BDE821-84BC-D6B9-A274-A89D4AB13E13}"/>
              </a:ext>
            </a:extLst>
          </p:cNvPr>
          <p:cNvSpPr>
            <a:spLocks noGrp="1"/>
          </p:cNvSpPr>
          <p:nvPr>
            <p:ph type="body" sz="quarter" idx="44" hasCustomPrompt="1"/>
          </p:nvPr>
        </p:nvSpPr>
        <p:spPr>
          <a:xfrm>
            <a:off x="8306659" y="3300318"/>
            <a:ext cx="1374551" cy="610422"/>
          </a:xfrm>
        </p:spPr>
        <p:txBody>
          <a:bodyPr anchor="ctr"/>
          <a:lstStyle>
            <a:lvl1pPr marL="0" indent="0" algn="ctr">
              <a:buNone/>
              <a:defRPr lang="en-US" sz="231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2" name="Text Placeholder 26">
            <a:extLst>
              <a:ext uri="{FF2B5EF4-FFF2-40B4-BE49-F238E27FC236}">
                <a16:creationId xmlns:a16="http://schemas.microsoft.com/office/drawing/2014/main" id="{186E0D9C-19DB-51C8-B235-6A02169DE2E1}"/>
              </a:ext>
            </a:extLst>
          </p:cNvPr>
          <p:cNvSpPr>
            <a:spLocks noGrp="1"/>
          </p:cNvSpPr>
          <p:nvPr>
            <p:ph type="body" sz="quarter" idx="43" hasCustomPrompt="1"/>
          </p:nvPr>
        </p:nvSpPr>
        <p:spPr>
          <a:xfrm>
            <a:off x="8306659" y="3918471"/>
            <a:ext cx="1374551"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5" name="Text Placeholder 26">
            <a:extLst>
              <a:ext uri="{FF2B5EF4-FFF2-40B4-BE49-F238E27FC236}">
                <a16:creationId xmlns:a16="http://schemas.microsoft.com/office/drawing/2014/main" id="{36D7BC14-8DFF-3E6A-93CA-9FD2BBEE3FD6}"/>
              </a:ext>
            </a:extLst>
          </p:cNvPr>
          <p:cNvSpPr>
            <a:spLocks noGrp="1"/>
          </p:cNvSpPr>
          <p:nvPr>
            <p:ph type="body" sz="quarter" idx="46" hasCustomPrompt="1"/>
          </p:nvPr>
        </p:nvSpPr>
        <p:spPr>
          <a:xfrm>
            <a:off x="4540806" y="5125742"/>
            <a:ext cx="2338995" cy="610422"/>
          </a:xfrm>
        </p:spPr>
        <p:txBody>
          <a:bodyPr anchor="ctr"/>
          <a:lstStyle>
            <a:lvl1pPr marL="0" indent="0" algn="ctr">
              <a:buNone/>
              <a:defRPr lang="en-US" sz="231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4" name="Text Placeholder 26">
            <a:extLst>
              <a:ext uri="{FF2B5EF4-FFF2-40B4-BE49-F238E27FC236}">
                <a16:creationId xmlns:a16="http://schemas.microsoft.com/office/drawing/2014/main" id="{3940B7B7-B586-0826-F96E-20BAB23C7D47}"/>
              </a:ext>
            </a:extLst>
          </p:cNvPr>
          <p:cNvSpPr>
            <a:spLocks noGrp="1"/>
          </p:cNvSpPr>
          <p:nvPr>
            <p:ph type="body" sz="quarter" idx="45" hasCustomPrompt="1"/>
          </p:nvPr>
        </p:nvSpPr>
        <p:spPr>
          <a:xfrm>
            <a:off x="4540806" y="5743894"/>
            <a:ext cx="233899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7" name="Text Placeholder 26">
            <a:extLst>
              <a:ext uri="{FF2B5EF4-FFF2-40B4-BE49-F238E27FC236}">
                <a16:creationId xmlns:a16="http://schemas.microsoft.com/office/drawing/2014/main" id="{BD5BA1BF-698A-BD44-A54C-F888B51C803B}"/>
              </a:ext>
            </a:extLst>
          </p:cNvPr>
          <p:cNvSpPr>
            <a:spLocks noGrp="1"/>
          </p:cNvSpPr>
          <p:nvPr>
            <p:ph type="body" sz="quarter" idx="48" hasCustomPrompt="1"/>
          </p:nvPr>
        </p:nvSpPr>
        <p:spPr>
          <a:xfrm>
            <a:off x="7482049" y="5135526"/>
            <a:ext cx="2182212" cy="610422"/>
          </a:xfrm>
        </p:spPr>
        <p:txBody>
          <a:bodyPr anchor="ctr"/>
          <a:lstStyle>
            <a:lvl1pPr marL="0" indent="0" algn="ctr">
              <a:buNone/>
              <a:defRPr lang="en-US" sz="231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6" name="Text Placeholder 26">
            <a:extLst>
              <a:ext uri="{FF2B5EF4-FFF2-40B4-BE49-F238E27FC236}">
                <a16:creationId xmlns:a16="http://schemas.microsoft.com/office/drawing/2014/main" id="{CB80D5F4-AAF0-1986-E8C1-A70CD39832BA}"/>
              </a:ext>
            </a:extLst>
          </p:cNvPr>
          <p:cNvSpPr>
            <a:spLocks noGrp="1"/>
          </p:cNvSpPr>
          <p:nvPr>
            <p:ph type="body" sz="quarter" idx="47" hasCustomPrompt="1"/>
          </p:nvPr>
        </p:nvSpPr>
        <p:spPr>
          <a:xfrm>
            <a:off x="7482049" y="5753679"/>
            <a:ext cx="2182212"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cxnSp>
        <p:nvCxnSpPr>
          <p:cNvPr id="6" name="Straight Connector 5">
            <a:extLst>
              <a:ext uri="{FF2B5EF4-FFF2-40B4-BE49-F238E27FC236}">
                <a16:creationId xmlns:a16="http://schemas.microsoft.com/office/drawing/2014/main" id="{4CDB7F6E-D85D-C998-17AE-39AB32A8AC78}"/>
              </a:ext>
              <a:ext uri="{C183D7F6-B498-43B3-948B-1728B52AA6E4}">
                <adec:decorative xmlns:adec="http://schemas.microsoft.com/office/drawing/2017/decorative" val="1"/>
              </a:ext>
            </a:extLst>
          </p:cNvPr>
          <p:cNvCxnSpPr>
            <a:cxnSpLocks/>
          </p:cNvCxnSpPr>
          <p:nvPr userDrawn="1"/>
        </p:nvCxnSpPr>
        <p:spPr>
          <a:xfrm>
            <a:off x="7161776" y="4855472"/>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1605586-ACA1-671F-19B9-714C5DE22AD6}"/>
              </a:ext>
              <a:ext uri="{C183D7F6-B498-43B3-948B-1728B52AA6E4}">
                <adec:decorative xmlns:adec="http://schemas.microsoft.com/office/drawing/2017/decorative" val="1"/>
              </a:ext>
            </a:extLst>
          </p:cNvPr>
          <p:cNvCxnSpPr>
            <a:cxnSpLocks/>
          </p:cNvCxnSpPr>
          <p:nvPr userDrawn="1"/>
        </p:nvCxnSpPr>
        <p:spPr>
          <a:xfrm>
            <a:off x="4299233" y="4855472"/>
            <a:ext cx="5759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193EDAB-B184-13A7-5865-5DA3C5231280}"/>
              </a:ext>
              <a:ext uri="{C183D7F6-B498-43B3-948B-1728B52AA6E4}">
                <adec:decorative xmlns:adec="http://schemas.microsoft.com/office/drawing/2017/decorative" val="1"/>
              </a:ext>
            </a:extLst>
          </p:cNvPr>
          <p:cNvCxnSpPr>
            <a:cxnSpLocks/>
          </p:cNvCxnSpPr>
          <p:nvPr userDrawn="1"/>
        </p:nvCxnSpPr>
        <p:spPr>
          <a:xfrm>
            <a:off x="6168755" y="3063311"/>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27DB4B9-CAD0-4A6C-EF6A-071908359026}"/>
              </a:ext>
              <a:ext uri="{C183D7F6-B498-43B3-948B-1728B52AA6E4}">
                <adec:decorative xmlns:adec="http://schemas.microsoft.com/office/drawing/2017/decorative" val="1"/>
              </a:ext>
            </a:extLst>
          </p:cNvPr>
          <p:cNvCxnSpPr>
            <a:cxnSpLocks/>
          </p:cNvCxnSpPr>
          <p:nvPr userDrawn="1"/>
        </p:nvCxnSpPr>
        <p:spPr>
          <a:xfrm>
            <a:off x="8051681" y="3063311"/>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378415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QR Co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05CDCB2-A468-A02B-8F0E-DE3AD71058C9}"/>
              </a:ext>
              <a:ext uri="{C183D7F6-B498-43B3-948B-1728B52AA6E4}">
                <adec:decorative xmlns:adec="http://schemas.microsoft.com/office/drawing/2017/decorative" val="1"/>
              </a:ext>
            </a:extLst>
          </p:cNvPr>
          <p:cNvSpPr/>
          <p:nvPr userDrawn="1"/>
        </p:nvSpPr>
        <p:spPr>
          <a:xfrm>
            <a:off x="0" y="1"/>
            <a:ext cx="10058400" cy="682244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6" name="Rectangle: Rounded Corners 5">
            <a:extLst>
              <a:ext uri="{FF2B5EF4-FFF2-40B4-BE49-F238E27FC236}">
                <a16:creationId xmlns:a16="http://schemas.microsoft.com/office/drawing/2014/main" id="{94FBBC25-0656-FD6B-58E5-BC1796BB92DA}"/>
              </a:ext>
              <a:ext uri="{C183D7F6-B498-43B3-948B-1728B52AA6E4}">
                <adec:decorative xmlns:adec="http://schemas.microsoft.com/office/drawing/2017/decorative" val="1"/>
              </a:ext>
            </a:extLst>
          </p:cNvPr>
          <p:cNvSpPr/>
          <p:nvPr userDrawn="1"/>
        </p:nvSpPr>
        <p:spPr>
          <a:xfrm>
            <a:off x="5829038" y="1287200"/>
            <a:ext cx="3092325" cy="4248043"/>
          </a:xfrm>
          <a:prstGeom prst="roundRect">
            <a:avLst>
              <a:gd name="adj" fmla="val 6472"/>
            </a:avLst>
          </a:prstGeom>
          <a:solidFill>
            <a:schemeClr val="bg1"/>
          </a:solidFill>
          <a:ln w="1270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7" name="Graphic 4">
            <a:extLst>
              <a:ext uri="{FF2B5EF4-FFF2-40B4-BE49-F238E27FC236}">
                <a16:creationId xmlns:a16="http://schemas.microsoft.com/office/drawing/2014/main" id="{F9A363B8-B6EB-5206-3BF2-4D3900D6A454}"/>
              </a:ext>
              <a:ext uri="{C183D7F6-B498-43B3-948B-1728B52AA6E4}">
                <adec:decorative xmlns:adec="http://schemas.microsoft.com/office/drawing/2017/decorative" val="1"/>
              </a:ext>
            </a:extLst>
          </p:cNvPr>
          <p:cNvSpPr/>
          <p:nvPr userDrawn="1"/>
        </p:nvSpPr>
        <p:spPr>
          <a:xfrm rot="1344923">
            <a:off x="3952745" y="924737"/>
            <a:ext cx="1204458" cy="1739901"/>
          </a:xfrm>
          <a:custGeom>
            <a:avLst/>
            <a:gdLst>
              <a:gd name="connsiteX0" fmla="*/ 693 w 1245786"/>
              <a:gd name="connsiteY0" fmla="*/ 1345559 h 1345559"/>
              <a:gd name="connsiteX1" fmla="*/ 1024608 w 1245786"/>
              <a:gd name="connsiteY1" fmla="*/ 150340 h 1345559"/>
              <a:gd name="connsiteX2" fmla="*/ 1024608 w 1245786"/>
              <a:gd name="connsiteY2" fmla="*/ 9636 h 1345559"/>
              <a:gd name="connsiteX3" fmla="*/ 1039908 w 1245786"/>
              <a:gd name="connsiteY3" fmla="*/ 1872 h 1345559"/>
              <a:gd name="connsiteX4" fmla="*/ 1241812 w 1245786"/>
              <a:gd name="connsiteY4" fmla="*/ 148753 h 1345559"/>
              <a:gd name="connsiteX5" fmla="*/ 1241982 w 1245786"/>
              <a:gd name="connsiteY5" fmla="*/ 164166 h 1345559"/>
              <a:gd name="connsiteX6" fmla="*/ 1040078 w 1245786"/>
              <a:gd name="connsiteY6" fmla="*/ 318867 h 1345559"/>
              <a:gd name="connsiteX7" fmla="*/ 1024608 w 1245786"/>
              <a:gd name="connsiteY7" fmla="*/ 311217 h 1345559"/>
              <a:gd name="connsiteX8" fmla="*/ 1024608 w 1245786"/>
              <a:gd name="connsiteY8" fmla="*/ 148583 h 1345559"/>
              <a:gd name="connsiteX0" fmla="*/ 17621 w 1262714"/>
              <a:gd name="connsiteY0" fmla="*/ 1345559 h 1345559"/>
              <a:gd name="connsiteX1" fmla="*/ 1041536 w 1262714"/>
              <a:gd name="connsiteY1" fmla="*/ 150340 h 1345559"/>
              <a:gd name="connsiteX2" fmla="*/ 1041536 w 1262714"/>
              <a:gd name="connsiteY2" fmla="*/ 9636 h 1345559"/>
              <a:gd name="connsiteX3" fmla="*/ 1056836 w 1262714"/>
              <a:gd name="connsiteY3" fmla="*/ 1872 h 1345559"/>
              <a:gd name="connsiteX4" fmla="*/ 1258740 w 1262714"/>
              <a:gd name="connsiteY4" fmla="*/ 148753 h 1345559"/>
              <a:gd name="connsiteX5" fmla="*/ 1258910 w 1262714"/>
              <a:gd name="connsiteY5" fmla="*/ 164166 h 1345559"/>
              <a:gd name="connsiteX6" fmla="*/ 1057006 w 1262714"/>
              <a:gd name="connsiteY6" fmla="*/ 318867 h 1345559"/>
              <a:gd name="connsiteX7" fmla="*/ 1041536 w 1262714"/>
              <a:gd name="connsiteY7" fmla="*/ 311217 h 1345559"/>
              <a:gd name="connsiteX8" fmla="*/ 1041536 w 1262714"/>
              <a:gd name="connsiteY8" fmla="*/ 148583 h 1345559"/>
              <a:gd name="connsiteX0" fmla="*/ 29088 w 1274181"/>
              <a:gd name="connsiteY0" fmla="*/ 1345559 h 1345559"/>
              <a:gd name="connsiteX1" fmla="*/ 1053003 w 1274181"/>
              <a:gd name="connsiteY1" fmla="*/ 150340 h 1345559"/>
              <a:gd name="connsiteX2" fmla="*/ 1053003 w 1274181"/>
              <a:gd name="connsiteY2" fmla="*/ 9636 h 1345559"/>
              <a:gd name="connsiteX3" fmla="*/ 1068303 w 1274181"/>
              <a:gd name="connsiteY3" fmla="*/ 1872 h 1345559"/>
              <a:gd name="connsiteX4" fmla="*/ 1270207 w 1274181"/>
              <a:gd name="connsiteY4" fmla="*/ 148753 h 1345559"/>
              <a:gd name="connsiteX5" fmla="*/ 1270377 w 1274181"/>
              <a:gd name="connsiteY5" fmla="*/ 164166 h 1345559"/>
              <a:gd name="connsiteX6" fmla="*/ 1068473 w 1274181"/>
              <a:gd name="connsiteY6" fmla="*/ 318867 h 1345559"/>
              <a:gd name="connsiteX7" fmla="*/ 1053003 w 1274181"/>
              <a:gd name="connsiteY7" fmla="*/ 311217 h 1345559"/>
              <a:gd name="connsiteX8" fmla="*/ 1053003 w 1274181"/>
              <a:gd name="connsiteY8" fmla="*/ 148583 h 1345559"/>
              <a:gd name="connsiteX0" fmla="*/ 17969 w 1263062"/>
              <a:gd name="connsiteY0" fmla="*/ 1345559 h 1345559"/>
              <a:gd name="connsiteX1" fmla="*/ 1041884 w 1263062"/>
              <a:gd name="connsiteY1" fmla="*/ 150340 h 1345559"/>
              <a:gd name="connsiteX2" fmla="*/ 1041884 w 1263062"/>
              <a:gd name="connsiteY2" fmla="*/ 9636 h 1345559"/>
              <a:gd name="connsiteX3" fmla="*/ 1057184 w 1263062"/>
              <a:gd name="connsiteY3" fmla="*/ 1872 h 1345559"/>
              <a:gd name="connsiteX4" fmla="*/ 1259088 w 1263062"/>
              <a:gd name="connsiteY4" fmla="*/ 148753 h 1345559"/>
              <a:gd name="connsiteX5" fmla="*/ 1259258 w 1263062"/>
              <a:gd name="connsiteY5" fmla="*/ 164166 h 1345559"/>
              <a:gd name="connsiteX6" fmla="*/ 1057354 w 1263062"/>
              <a:gd name="connsiteY6" fmla="*/ 318867 h 1345559"/>
              <a:gd name="connsiteX7" fmla="*/ 1041884 w 1263062"/>
              <a:gd name="connsiteY7" fmla="*/ 311217 h 1345559"/>
              <a:gd name="connsiteX8" fmla="*/ 1041884 w 1263062"/>
              <a:gd name="connsiteY8" fmla="*/ 148583 h 1345559"/>
              <a:gd name="connsiteX0" fmla="*/ 23189 w 1268282"/>
              <a:gd name="connsiteY0" fmla="*/ 1345559 h 1345559"/>
              <a:gd name="connsiteX1" fmla="*/ 1047104 w 1268282"/>
              <a:gd name="connsiteY1" fmla="*/ 150340 h 1345559"/>
              <a:gd name="connsiteX2" fmla="*/ 1047104 w 1268282"/>
              <a:gd name="connsiteY2" fmla="*/ 9636 h 1345559"/>
              <a:gd name="connsiteX3" fmla="*/ 1062404 w 1268282"/>
              <a:gd name="connsiteY3" fmla="*/ 1872 h 1345559"/>
              <a:gd name="connsiteX4" fmla="*/ 1264308 w 1268282"/>
              <a:gd name="connsiteY4" fmla="*/ 148753 h 1345559"/>
              <a:gd name="connsiteX5" fmla="*/ 1264478 w 1268282"/>
              <a:gd name="connsiteY5" fmla="*/ 164166 h 1345559"/>
              <a:gd name="connsiteX6" fmla="*/ 1062574 w 1268282"/>
              <a:gd name="connsiteY6" fmla="*/ 318867 h 1345559"/>
              <a:gd name="connsiteX7" fmla="*/ 1047104 w 1268282"/>
              <a:gd name="connsiteY7" fmla="*/ 311217 h 1345559"/>
              <a:gd name="connsiteX8" fmla="*/ 1047104 w 1268282"/>
              <a:gd name="connsiteY8" fmla="*/ 148583 h 1345559"/>
              <a:gd name="connsiteX0" fmla="*/ 36921 w 1282014"/>
              <a:gd name="connsiteY0" fmla="*/ 1345559 h 1345559"/>
              <a:gd name="connsiteX1" fmla="*/ 1060836 w 1282014"/>
              <a:gd name="connsiteY1" fmla="*/ 150340 h 1345559"/>
              <a:gd name="connsiteX2" fmla="*/ 1060836 w 1282014"/>
              <a:gd name="connsiteY2" fmla="*/ 9636 h 1345559"/>
              <a:gd name="connsiteX3" fmla="*/ 1076136 w 1282014"/>
              <a:gd name="connsiteY3" fmla="*/ 1872 h 1345559"/>
              <a:gd name="connsiteX4" fmla="*/ 1278040 w 1282014"/>
              <a:gd name="connsiteY4" fmla="*/ 148753 h 1345559"/>
              <a:gd name="connsiteX5" fmla="*/ 1278210 w 1282014"/>
              <a:gd name="connsiteY5" fmla="*/ 164166 h 1345559"/>
              <a:gd name="connsiteX6" fmla="*/ 1076306 w 1282014"/>
              <a:gd name="connsiteY6" fmla="*/ 318867 h 1345559"/>
              <a:gd name="connsiteX7" fmla="*/ 1060836 w 1282014"/>
              <a:gd name="connsiteY7" fmla="*/ 311217 h 1345559"/>
              <a:gd name="connsiteX8" fmla="*/ 1060836 w 1282014"/>
              <a:gd name="connsiteY8" fmla="*/ 148583 h 1345559"/>
              <a:gd name="connsiteX0" fmla="*/ 40541 w 1285634"/>
              <a:gd name="connsiteY0" fmla="*/ 1345559 h 1345559"/>
              <a:gd name="connsiteX1" fmla="*/ 1064456 w 1285634"/>
              <a:gd name="connsiteY1" fmla="*/ 150340 h 1345559"/>
              <a:gd name="connsiteX2" fmla="*/ 1064456 w 1285634"/>
              <a:gd name="connsiteY2" fmla="*/ 9636 h 1345559"/>
              <a:gd name="connsiteX3" fmla="*/ 1079756 w 1285634"/>
              <a:gd name="connsiteY3" fmla="*/ 1872 h 1345559"/>
              <a:gd name="connsiteX4" fmla="*/ 1281660 w 1285634"/>
              <a:gd name="connsiteY4" fmla="*/ 148753 h 1345559"/>
              <a:gd name="connsiteX5" fmla="*/ 1281830 w 1285634"/>
              <a:gd name="connsiteY5" fmla="*/ 164166 h 1345559"/>
              <a:gd name="connsiteX6" fmla="*/ 1079926 w 1285634"/>
              <a:gd name="connsiteY6" fmla="*/ 318867 h 1345559"/>
              <a:gd name="connsiteX7" fmla="*/ 1064456 w 1285634"/>
              <a:gd name="connsiteY7" fmla="*/ 311217 h 1345559"/>
              <a:gd name="connsiteX8" fmla="*/ 1064456 w 1285634"/>
              <a:gd name="connsiteY8" fmla="*/ 148583 h 1345559"/>
              <a:gd name="connsiteX0" fmla="*/ 30998 w 1276091"/>
              <a:gd name="connsiteY0" fmla="*/ 1345559 h 1345559"/>
              <a:gd name="connsiteX1" fmla="*/ 1054913 w 1276091"/>
              <a:gd name="connsiteY1" fmla="*/ 150340 h 1345559"/>
              <a:gd name="connsiteX2" fmla="*/ 1054913 w 1276091"/>
              <a:gd name="connsiteY2" fmla="*/ 9636 h 1345559"/>
              <a:gd name="connsiteX3" fmla="*/ 1070213 w 1276091"/>
              <a:gd name="connsiteY3" fmla="*/ 1872 h 1345559"/>
              <a:gd name="connsiteX4" fmla="*/ 1272117 w 1276091"/>
              <a:gd name="connsiteY4" fmla="*/ 148753 h 1345559"/>
              <a:gd name="connsiteX5" fmla="*/ 1272287 w 1276091"/>
              <a:gd name="connsiteY5" fmla="*/ 164166 h 1345559"/>
              <a:gd name="connsiteX6" fmla="*/ 1070383 w 1276091"/>
              <a:gd name="connsiteY6" fmla="*/ 318867 h 1345559"/>
              <a:gd name="connsiteX7" fmla="*/ 1054913 w 1276091"/>
              <a:gd name="connsiteY7" fmla="*/ 311217 h 1345559"/>
              <a:gd name="connsiteX8" fmla="*/ 1054913 w 1276091"/>
              <a:gd name="connsiteY8" fmla="*/ 148583 h 1345559"/>
              <a:gd name="connsiteX0" fmla="*/ 34505 w 1279598"/>
              <a:gd name="connsiteY0" fmla="*/ 1345559 h 1345559"/>
              <a:gd name="connsiteX1" fmla="*/ 1058420 w 1279598"/>
              <a:gd name="connsiteY1" fmla="*/ 150340 h 1345559"/>
              <a:gd name="connsiteX2" fmla="*/ 1058420 w 1279598"/>
              <a:gd name="connsiteY2" fmla="*/ 9636 h 1345559"/>
              <a:gd name="connsiteX3" fmla="*/ 1073720 w 1279598"/>
              <a:gd name="connsiteY3" fmla="*/ 1872 h 1345559"/>
              <a:gd name="connsiteX4" fmla="*/ 1275624 w 1279598"/>
              <a:gd name="connsiteY4" fmla="*/ 148753 h 1345559"/>
              <a:gd name="connsiteX5" fmla="*/ 1275794 w 1279598"/>
              <a:gd name="connsiteY5" fmla="*/ 164166 h 1345559"/>
              <a:gd name="connsiteX6" fmla="*/ 1073890 w 1279598"/>
              <a:gd name="connsiteY6" fmla="*/ 318867 h 1345559"/>
              <a:gd name="connsiteX7" fmla="*/ 1058420 w 1279598"/>
              <a:gd name="connsiteY7" fmla="*/ 311217 h 1345559"/>
              <a:gd name="connsiteX8" fmla="*/ 1058420 w 1279598"/>
              <a:gd name="connsiteY8" fmla="*/ 148583 h 1345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9598" h="1345559">
                <a:moveTo>
                  <a:pt x="34505" y="1345559"/>
                </a:moveTo>
                <a:cubicBezTo>
                  <a:pt x="-125844" y="822527"/>
                  <a:pt x="282309" y="160710"/>
                  <a:pt x="1058420" y="150340"/>
                </a:cubicBezTo>
                <a:lnTo>
                  <a:pt x="1058420" y="9636"/>
                </a:lnTo>
                <a:cubicBezTo>
                  <a:pt x="1058420" y="1759"/>
                  <a:pt x="1067373" y="-2774"/>
                  <a:pt x="1073720" y="1872"/>
                </a:cubicBezTo>
                <a:lnTo>
                  <a:pt x="1275624" y="148753"/>
                </a:lnTo>
                <a:cubicBezTo>
                  <a:pt x="1280837" y="152550"/>
                  <a:pt x="1280951" y="160256"/>
                  <a:pt x="1275794" y="164166"/>
                </a:cubicBezTo>
                <a:lnTo>
                  <a:pt x="1073890" y="318867"/>
                </a:lnTo>
                <a:cubicBezTo>
                  <a:pt x="1067543" y="323741"/>
                  <a:pt x="1058420" y="319207"/>
                  <a:pt x="1058420" y="311217"/>
                </a:cubicBezTo>
                <a:lnTo>
                  <a:pt x="1058420" y="148583"/>
                </a:lnTo>
              </a:path>
            </a:pathLst>
          </a:custGeom>
          <a:noFill/>
          <a:ln w="38100" cap="rnd">
            <a:solidFill>
              <a:schemeClr val="bg1"/>
            </a:solidFill>
            <a:prstDash val="solid"/>
            <a:round/>
          </a:ln>
        </p:spPr>
        <p:txBody>
          <a:bodyPr rtlCol="0" anchor="ctr"/>
          <a:lstStyle/>
          <a:p>
            <a:endParaRPr lang="en-US" sz="1485"/>
          </a:p>
        </p:txBody>
      </p:sp>
      <p:sp>
        <p:nvSpPr>
          <p:cNvPr id="8" name="Picture Placeholder 7">
            <a:extLst>
              <a:ext uri="{FF2B5EF4-FFF2-40B4-BE49-F238E27FC236}">
                <a16:creationId xmlns:a16="http://schemas.microsoft.com/office/drawing/2014/main" id="{B8576806-A4A5-73FA-FFC9-C70E731BB70D}"/>
              </a:ext>
            </a:extLst>
          </p:cNvPr>
          <p:cNvSpPr>
            <a:spLocks noGrp="1"/>
          </p:cNvSpPr>
          <p:nvPr>
            <p:ph type="pic" sz="quarter" idx="11"/>
          </p:nvPr>
        </p:nvSpPr>
        <p:spPr>
          <a:xfrm>
            <a:off x="6056083" y="1610741"/>
            <a:ext cx="2629759" cy="3612599"/>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2" name="Title 1">
            <a:extLst>
              <a:ext uri="{FF2B5EF4-FFF2-40B4-BE49-F238E27FC236}">
                <a16:creationId xmlns:a16="http://schemas.microsoft.com/office/drawing/2014/main" id="{C7AB5DC2-2057-BB2A-E60D-213DCF964652}"/>
              </a:ext>
            </a:extLst>
          </p:cNvPr>
          <p:cNvSpPr>
            <a:spLocks noGrp="1"/>
          </p:cNvSpPr>
          <p:nvPr>
            <p:ph type="title" hasCustomPrompt="1"/>
          </p:nvPr>
        </p:nvSpPr>
        <p:spPr>
          <a:xfrm>
            <a:off x="741434" y="2543694"/>
            <a:ext cx="3950566" cy="2590800"/>
          </a:xfrm>
        </p:spPr>
        <p:txBody>
          <a:bodyPr anchor="ctr"/>
          <a:lstStyle>
            <a:lvl1pPr marL="0" algn="l" defTabSz="754380" rtl="0" eaLnBrk="1" latinLnBrk="0" hangingPunct="1">
              <a:lnSpc>
                <a:spcPct val="100000"/>
              </a:lnSpc>
              <a:spcBef>
                <a:spcPct val="0"/>
              </a:spcBef>
              <a:buNone/>
              <a:defRPr lang="en-US" sz="3630" kern="1200" dirty="0">
                <a:solidFill>
                  <a:schemeClr val="bg1"/>
                </a:solidFill>
                <a:latin typeface="+mj-lt"/>
                <a:ea typeface="+mj-ea"/>
                <a:cs typeface="+mj-cs"/>
              </a:defRPr>
            </a:lvl1pPr>
          </a:lstStyle>
          <a:p>
            <a:r>
              <a:rPr lang="en-US"/>
              <a:t>Click to edit master title style</a:t>
            </a:r>
          </a:p>
        </p:txBody>
      </p:sp>
      <p:sp>
        <p:nvSpPr>
          <p:cNvPr id="3" name="Slide Number Placeholder 2">
            <a:extLst>
              <a:ext uri="{FF2B5EF4-FFF2-40B4-BE49-F238E27FC236}">
                <a16:creationId xmlns:a16="http://schemas.microsoft.com/office/drawing/2014/main" id="{B672C340-F3AB-805A-4A63-244FE101B364}"/>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77973746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_QR Co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528225A-D5E6-C589-5B3C-2DC19A5876A4}"/>
              </a:ext>
              <a:ext uri="{C183D7F6-B498-43B3-948B-1728B52AA6E4}">
                <adec:decorative xmlns:adec="http://schemas.microsoft.com/office/drawing/2017/decorative" val="1"/>
              </a:ext>
            </a:extLst>
          </p:cNvPr>
          <p:cNvSpPr/>
          <p:nvPr userDrawn="1"/>
        </p:nvSpPr>
        <p:spPr>
          <a:xfrm>
            <a:off x="0" y="0"/>
            <a:ext cx="10058400" cy="68224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grpSp>
        <p:nvGrpSpPr>
          <p:cNvPr id="5" name="Group 4">
            <a:extLst>
              <a:ext uri="{FF2B5EF4-FFF2-40B4-BE49-F238E27FC236}">
                <a16:creationId xmlns:a16="http://schemas.microsoft.com/office/drawing/2014/main" id="{7FB1611E-CBD9-2877-08B6-F8C5A33C42FE}"/>
              </a:ext>
              <a:ext uri="{C183D7F6-B498-43B3-948B-1728B52AA6E4}">
                <adec:decorative xmlns:adec="http://schemas.microsoft.com/office/drawing/2017/decorative" val="1"/>
              </a:ext>
            </a:extLst>
          </p:cNvPr>
          <p:cNvGrpSpPr/>
          <p:nvPr userDrawn="1"/>
        </p:nvGrpSpPr>
        <p:grpSpPr>
          <a:xfrm>
            <a:off x="1044241" y="258760"/>
            <a:ext cx="7971159" cy="6228574"/>
            <a:chOff x="1027011" y="228317"/>
            <a:chExt cx="9662011" cy="5495801"/>
          </a:xfrm>
        </p:grpSpPr>
        <p:sp>
          <p:nvSpPr>
            <p:cNvPr id="6" name="Rectangle: Rounded Corners 5">
              <a:extLst>
                <a:ext uri="{FF2B5EF4-FFF2-40B4-BE49-F238E27FC236}">
                  <a16:creationId xmlns:a16="http://schemas.microsoft.com/office/drawing/2014/main" id="{64E0D5AA-5E55-6749-15F3-02FAA709F764}"/>
                </a:ext>
                <a:ext uri="{C183D7F6-B498-43B3-948B-1728B52AA6E4}">
                  <adec:decorative xmlns:adec="http://schemas.microsoft.com/office/drawing/2017/decorative" val="0"/>
                </a:ext>
              </a:extLst>
            </p:cNvPr>
            <p:cNvSpPr/>
            <p:nvPr/>
          </p:nvSpPr>
          <p:spPr>
            <a:xfrm>
              <a:off x="1027011" y="1520245"/>
              <a:ext cx="9189045" cy="2968422"/>
            </a:xfrm>
            <a:prstGeom prst="roundRect">
              <a:avLst>
                <a:gd name="adj" fmla="val 10901"/>
              </a:avLst>
            </a:prstGeom>
            <a:solidFill>
              <a:schemeClr val="tx2"/>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310"/>
            </a:p>
          </p:txBody>
        </p:sp>
        <p:grpSp>
          <p:nvGrpSpPr>
            <p:cNvPr id="7" name="Group 6">
              <a:extLst>
                <a:ext uri="{FF2B5EF4-FFF2-40B4-BE49-F238E27FC236}">
                  <a16:creationId xmlns:a16="http://schemas.microsoft.com/office/drawing/2014/main" id="{48EEDE71-56DC-1F09-C5FB-BF5D995BBDF8}"/>
                </a:ext>
              </a:extLst>
            </p:cNvPr>
            <p:cNvGrpSpPr/>
            <p:nvPr/>
          </p:nvGrpSpPr>
          <p:grpSpPr>
            <a:xfrm>
              <a:off x="8049424" y="228317"/>
              <a:ext cx="2639598" cy="5495801"/>
              <a:chOff x="7639520" y="178769"/>
              <a:chExt cx="2639598" cy="5495801"/>
            </a:xfrm>
          </p:grpSpPr>
          <p:sp>
            <p:nvSpPr>
              <p:cNvPr id="8" name="Rectangle: Rounded Corners 7">
                <a:extLst>
                  <a:ext uri="{FF2B5EF4-FFF2-40B4-BE49-F238E27FC236}">
                    <a16:creationId xmlns:a16="http://schemas.microsoft.com/office/drawing/2014/main" id="{C4CF7358-B890-DC90-5036-5E2825B16CCF}"/>
                  </a:ext>
                </a:extLst>
              </p:cNvPr>
              <p:cNvSpPr/>
              <p:nvPr/>
            </p:nvSpPr>
            <p:spPr>
              <a:xfrm>
                <a:off x="7720599" y="400895"/>
                <a:ext cx="2396358" cy="5108027"/>
              </a:xfrm>
              <a:prstGeom prst="roundRect">
                <a:avLst>
                  <a:gd name="adj" fmla="val 1237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310"/>
              </a:p>
            </p:txBody>
          </p:sp>
          <p:pic>
            <p:nvPicPr>
              <p:cNvPr id="9" name="Picture 8" descr="Empty cellphone">
                <a:extLst>
                  <a:ext uri="{FF2B5EF4-FFF2-40B4-BE49-F238E27FC236}">
                    <a16:creationId xmlns:a16="http://schemas.microsoft.com/office/drawing/2014/main" id="{946AF75E-E539-566D-A92C-9BFF5517E8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39520" y="178769"/>
                <a:ext cx="2639598" cy="5495801"/>
              </a:xfrm>
              <a:prstGeom prst="rect">
                <a:avLst/>
              </a:prstGeom>
            </p:spPr>
          </p:pic>
        </p:grpSp>
      </p:grpSp>
      <p:sp>
        <p:nvSpPr>
          <p:cNvPr id="11" name="Picture Placeholder 9">
            <a:extLst>
              <a:ext uri="{FF2B5EF4-FFF2-40B4-BE49-F238E27FC236}">
                <a16:creationId xmlns:a16="http://schemas.microsoft.com/office/drawing/2014/main" id="{DADF2693-4193-3357-8D21-7B90C471C623}"/>
              </a:ext>
            </a:extLst>
          </p:cNvPr>
          <p:cNvSpPr>
            <a:spLocks noGrp="1"/>
          </p:cNvSpPr>
          <p:nvPr>
            <p:ph type="pic" sz="quarter" idx="11"/>
          </p:nvPr>
        </p:nvSpPr>
        <p:spPr>
          <a:xfrm>
            <a:off x="7076979" y="2223926"/>
            <a:ext cx="1652426" cy="2268388"/>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2" name="Title 1">
            <a:extLst>
              <a:ext uri="{FF2B5EF4-FFF2-40B4-BE49-F238E27FC236}">
                <a16:creationId xmlns:a16="http://schemas.microsoft.com/office/drawing/2014/main" id="{0A58426C-A5DD-7954-3B96-F72A6D5D3E19}"/>
              </a:ext>
            </a:extLst>
          </p:cNvPr>
          <p:cNvSpPr>
            <a:spLocks noGrp="1"/>
          </p:cNvSpPr>
          <p:nvPr>
            <p:ph type="title" hasCustomPrompt="1"/>
          </p:nvPr>
        </p:nvSpPr>
        <p:spPr>
          <a:xfrm>
            <a:off x="1354265" y="2193684"/>
            <a:ext cx="5227052" cy="2328870"/>
          </a:xfrm>
        </p:spPr>
        <p:txBody>
          <a:bodyPr anchor="ctr"/>
          <a:lstStyle>
            <a:lvl1pPr marL="0" algn="l" defTabSz="754380" rtl="0" eaLnBrk="1" latinLnBrk="0" hangingPunct="1">
              <a:lnSpc>
                <a:spcPct val="100000"/>
              </a:lnSpc>
              <a:spcBef>
                <a:spcPct val="0"/>
              </a:spcBef>
              <a:buNone/>
              <a:defRPr lang="en-US" sz="3630" kern="1200" dirty="0">
                <a:solidFill>
                  <a:schemeClr val="bg1"/>
                </a:solidFill>
                <a:latin typeface="+mj-lt"/>
                <a:ea typeface="+mj-ea"/>
                <a:cs typeface="+mj-cs"/>
              </a:defRPr>
            </a:lvl1pPr>
          </a:lstStyle>
          <a:p>
            <a:r>
              <a:rPr lang="en-US"/>
              <a:t>Click to edit master title style</a:t>
            </a:r>
          </a:p>
        </p:txBody>
      </p:sp>
      <p:sp>
        <p:nvSpPr>
          <p:cNvPr id="3" name="Slide Number Placeholder 2">
            <a:extLst>
              <a:ext uri="{FF2B5EF4-FFF2-40B4-BE49-F238E27FC236}">
                <a16:creationId xmlns:a16="http://schemas.microsoft.com/office/drawing/2014/main" id="{77C5A981-ABD9-918D-69C7-4B03A5734EC6}"/>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74958856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2_Q&amp;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11FCDFA-B586-3A8B-302D-9E5FA4A982B2}"/>
              </a:ext>
              <a:ext uri="{C183D7F6-B498-43B3-948B-1728B52AA6E4}">
                <adec:decorative xmlns:adec="http://schemas.microsoft.com/office/drawing/2017/decorative" val="1"/>
              </a:ext>
            </a:extLst>
          </p:cNvPr>
          <p:cNvSpPr/>
          <p:nvPr userDrawn="1"/>
        </p:nvSpPr>
        <p:spPr>
          <a:xfrm rot="5400000">
            <a:off x="151127" y="-151130"/>
            <a:ext cx="6822442" cy="7124700"/>
          </a:xfrm>
          <a:prstGeom prst="rect">
            <a:avLst/>
          </a:prstGeom>
          <a:solidFill>
            <a:schemeClr val="bg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13C0FDFE-80DF-8D8D-6DAE-86882FD83C74}"/>
              </a:ext>
            </a:extLst>
          </p:cNvPr>
          <p:cNvSpPr>
            <a:spLocks noGrp="1"/>
          </p:cNvSpPr>
          <p:nvPr>
            <p:ph type="title" hasCustomPrompt="1"/>
          </p:nvPr>
        </p:nvSpPr>
        <p:spPr>
          <a:xfrm>
            <a:off x="655757" y="1107626"/>
            <a:ext cx="4272594" cy="4607189"/>
          </a:xfrm>
        </p:spPr>
        <p:txBody>
          <a:bodyPr anchor="ctr"/>
          <a:lstStyle>
            <a:lvl1pPr>
              <a:defRPr sz="5445">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63C109E-C064-B4C5-2B8E-47BCACAB5AF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5" name="Rectangle 4">
            <a:extLst>
              <a:ext uri="{FF2B5EF4-FFF2-40B4-BE49-F238E27FC236}">
                <a16:creationId xmlns:a16="http://schemas.microsoft.com/office/drawing/2014/main" id="{5C42442C-533B-E942-C20A-DAA2B44CC450}"/>
              </a:ext>
              <a:ext uri="{C183D7F6-B498-43B3-948B-1728B52AA6E4}">
                <adec:decorative xmlns:adec="http://schemas.microsoft.com/office/drawing/2017/decorative" val="1"/>
              </a:ext>
            </a:extLst>
          </p:cNvPr>
          <p:cNvSpPr/>
          <p:nvPr userDrawn="1"/>
        </p:nvSpPr>
        <p:spPr>
          <a:xfrm rot="5400000">
            <a:off x="5180328" y="1944372"/>
            <a:ext cx="6822442" cy="2933699"/>
          </a:xfrm>
          <a:prstGeom prst="rect">
            <a:avLst/>
          </a:prstGeom>
          <a:solidFill>
            <a:schemeClr val="tx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Tree>
    <p:extLst>
      <p:ext uri="{BB962C8B-B14F-4D97-AF65-F5344CB8AC3E}">
        <p14:creationId xmlns:p14="http://schemas.microsoft.com/office/powerpoint/2010/main" val="781118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 Image Only">
    <p:spTree>
      <p:nvGrpSpPr>
        <p:cNvPr id="1" name=""/>
        <p:cNvGrpSpPr/>
        <p:nvPr/>
      </p:nvGrpSpPr>
      <p:grpSpPr>
        <a:xfrm>
          <a:off x="0" y="0"/>
          <a:ext cx="0" cy="0"/>
          <a:chOff x="0" y="0"/>
          <a:chExt cx="0" cy="0"/>
        </a:xfrm>
      </p:grpSpPr>
      <p:pic>
        <p:nvPicPr>
          <p:cNvPr id="7" name="Picture 6" descr="Two people standing in a kitchen&#10;&#10;Description automatically generated">
            <a:extLst>
              <a:ext uri="{FF2B5EF4-FFF2-40B4-BE49-F238E27FC236}">
                <a16:creationId xmlns:a16="http://schemas.microsoft.com/office/drawing/2014/main" id="{E5D8A923-DF1E-0745-9EC4-D1A1A32FA85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989" r="17342" b="1316"/>
          <a:stretch/>
        </p:blipFill>
        <p:spPr>
          <a:xfrm>
            <a:off x="1" y="-7026"/>
            <a:ext cx="10058400" cy="7779426"/>
          </a:xfrm>
          <a:prstGeom prst="rect">
            <a:avLst/>
          </a:prstGeom>
        </p:spPr>
      </p:pic>
      <p:sp>
        <p:nvSpPr>
          <p:cNvPr id="8" name="Freeform 50">
            <a:extLst>
              <a:ext uri="{FF2B5EF4-FFF2-40B4-BE49-F238E27FC236}">
                <a16:creationId xmlns:a16="http://schemas.microsoft.com/office/drawing/2014/main" id="{9BB41FCA-7009-A74C-AF86-D9D1EF76F4BF}"/>
              </a:ext>
            </a:extLst>
          </p:cNvPr>
          <p:cNvSpPr/>
          <p:nvPr userDrawn="1"/>
        </p:nvSpPr>
        <p:spPr>
          <a:xfrm>
            <a:off x="0" y="-7026"/>
            <a:ext cx="6893448" cy="7779426"/>
          </a:xfrm>
          <a:custGeom>
            <a:avLst/>
            <a:gdLst>
              <a:gd name="connsiteX0" fmla="*/ 0 w 6893448"/>
              <a:gd name="connsiteY0" fmla="*/ 0 h 7779426"/>
              <a:gd name="connsiteX1" fmla="*/ 1924239 w 6893448"/>
              <a:gd name="connsiteY1" fmla="*/ 0 h 7779426"/>
              <a:gd name="connsiteX2" fmla="*/ 2628900 w 6893448"/>
              <a:gd name="connsiteY2" fmla="*/ 0 h 7779426"/>
              <a:gd name="connsiteX3" fmla="*/ 6893448 w 6893448"/>
              <a:gd name="connsiteY3" fmla="*/ 0 h 7779426"/>
              <a:gd name="connsiteX4" fmla="*/ 3731292 w 6893448"/>
              <a:gd name="connsiteY4" fmla="*/ 7779426 h 7779426"/>
              <a:gd name="connsiteX5" fmla="*/ 2628900 w 6893448"/>
              <a:gd name="connsiteY5" fmla="*/ 7779426 h 7779426"/>
              <a:gd name="connsiteX6" fmla="*/ 0 w 6893448"/>
              <a:gd name="connsiteY6" fmla="*/ 7779426 h 7779426"/>
              <a:gd name="connsiteX7" fmla="*/ 0 w 6893448"/>
              <a:gd name="connsiteY7" fmla="*/ 2469375 h 7779426"/>
              <a:gd name="connsiteX8" fmla="*/ 1011042 w 6893448"/>
              <a:gd name="connsiteY8" fmla="*/ 3440 h 7779426"/>
              <a:gd name="connsiteX9" fmla="*/ 0 w 6893448"/>
              <a:gd name="connsiteY9" fmla="*/ 3440 h 777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93448" h="7779426">
                <a:moveTo>
                  <a:pt x="0" y="0"/>
                </a:moveTo>
                <a:lnTo>
                  <a:pt x="1924239" y="0"/>
                </a:lnTo>
                <a:lnTo>
                  <a:pt x="2628900" y="0"/>
                </a:lnTo>
                <a:lnTo>
                  <a:pt x="6893448" y="0"/>
                </a:lnTo>
                <a:lnTo>
                  <a:pt x="3731292" y="7779426"/>
                </a:lnTo>
                <a:lnTo>
                  <a:pt x="2628900" y="7779426"/>
                </a:lnTo>
                <a:lnTo>
                  <a:pt x="0" y="7779426"/>
                </a:lnTo>
                <a:lnTo>
                  <a:pt x="0" y="2469375"/>
                </a:lnTo>
                <a:lnTo>
                  <a:pt x="1011042" y="3440"/>
                </a:lnTo>
                <a:lnTo>
                  <a:pt x="0" y="3440"/>
                </a:lnTo>
                <a:close/>
              </a:path>
            </a:pathLst>
          </a:custGeom>
          <a:solidFill>
            <a:schemeClr val="accent5">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778645" y="2059714"/>
            <a:ext cx="4914737" cy="1015947"/>
          </a:xfrm>
        </p:spPr>
        <p:txBody>
          <a:bodyPr lIns="0" tIns="0" rIns="0" bIns="0" anchor="b">
            <a:noAutofit/>
          </a:bodyPr>
          <a:lstStyle>
            <a:lvl1pPr algn="l">
              <a:lnSpc>
                <a:spcPts val="4000"/>
              </a:lnSpc>
              <a:defRPr sz="4000" b="1">
                <a:solidFill>
                  <a:schemeClr val="bg1"/>
                </a:solidFill>
              </a:defRPr>
            </a:lvl1pPr>
          </a:lstStyle>
          <a:p>
            <a:r>
              <a:rPr lang="en-US"/>
              <a:t>Divider headlines</a:t>
            </a:r>
            <a:br>
              <a:rPr lang="en-US"/>
            </a:br>
            <a:r>
              <a:rPr lang="en-US"/>
              <a:t>should be two lines.</a:t>
            </a:r>
          </a:p>
        </p:txBody>
      </p:sp>
      <p:sp>
        <p:nvSpPr>
          <p:cNvPr id="3" name="Subtitle 2">
            <a:extLst>
              <a:ext uri="{FF2B5EF4-FFF2-40B4-BE49-F238E27FC236}">
                <a16:creationId xmlns:a16="http://schemas.microsoft.com/office/drawing/2014/main" id="{010E55C7-91D2-4641-B172-A89B7315F3BC}"/>
              </a:ext>
            </a:extLst>
          </p:cNvPr>
          <p:cNvSpPr>
            <a:spLocks noGrp="1"/>
          </p:cNvSpPr>
          <p:nvPr userDrawn="1">
            <p:ph type="subTitle" idx="1" hasCustomPrompt="1"/>
          </p:nvPr>
        </p:nvSpPr>
        <p:spPr>
          <a:xfrm>
            <a:off x="756351" y="3278301"/>
            <a:ext cx="4457995" cy="464872"/>
          </a:xfrm>
        </p:spPr>
        <p:txBody>
          <a:bodyPr lIns="0" tIns="0" rIns="0" bIns="0" anchor="t">
            <a:noAutofit/>
          </a:bodyPr>
          <a:lstStyle>
            <a:lvl1pPr marL="0" indent="0" algn="l">
              <a:lnSpc>
                <a:spcPts val="1800"/>
              </a:lnSpc>
              <a:spcBef>
                <a:spcPts val="0"/>
              </a:spcBef>
              <a:buNone/>
              <a:defRPr sz="1800"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 subhead that supports the headline can be</a:t>
            </a:r>
            <a:br>
              <a:rPr lang="en-US"/>
            </a:br>
            <a:r>
              <a:rPr lang="en-US"/>
              <a:t>two lines as well but not more.</a:t>
            </a:r>
          </a:p>
        </p:txBody>
      </p:sp>
      <p:sp>
        <p:nvSpPr>
          <p:cNvPr id="6" name="Slide Number Placeholder 5">
            <a:extLst>
              <a:ext uri="{FF2B5EF4-FFF2-40B4-BE49-F238E27FC236}">
                <a16:creationId xmlns:a16="http://schemas.microsoft.com/office/drawing/2014/main" id="{DF63B756-A311-384A-8959-1560DD2D4653}"/>
              </a:ext>
            </a:extLst>
          </p:cNvPr>
          <p:cNvSpPr>
            <a:spLocks noGrp="1"/>
          </p:cNvSpPr>
          <p:nvPr userDrawn="1">
            <p:ph type="sldNum" sz="quarter" idx="12"/>
          </p:nvPr>
        </p:nvSpPr>
        <p:spPr/>
        <p:txBody>
          <a:bodyPr/>
          <a:lstStyle>
            <a:lvl1pPr>
              <a:defRPr>
                <a:solidFill>
                  <a:schemeClr val="bg1"/>
                </a:solidFill>
              </a:defRPr>
            </a:lvl1pPr>
          </a:lstStyle>
          <a:p>
            <a:fld id="{E1B8806A-D70A-514A-8614-015320222BAD}" type="slidenum">
              <a:rPr lang="en-US" smtClean="0"/>
              <a:pPr/>
              <a:t>‹#›</a:t>
            </a:fld>
            <a:endParaRPr lang="en-US"/>
          </a:p>
        </p:txBody>
      </p:sp>
    </p:spTree>
    <p:extLst>
      <p:ext uri="{BB962C8B-B14F-4D97-AF65-F5344CB8AC3E}">
        <p14:creationId xmlns:p14="http://schemas.microsoft.com/office/powerpoint/2010/main" val="2044852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Closing Slide">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52DE118-AF53-FECE-C27F-6A1BC6A220BF}"/>
              </a:ext>
              <a:ext uri="{C183D7F6-B498-43B3-948B-1728B52AA6E4}">
                <adec:decorative xmlns:adec="http://schemas.microsoft.com/office/drawing/2017/decorative" val="1"/>
              </a:ext>
            </a:extLst>
          </p:cNvPr>
          <p:cNvSpPr>
            <a:spLocks/>
          </p:cNvSpPr>
          <p:nvPr userDrawn="1"/>
        </p:nvSpPr>
        <p:spPr>
          <a:xfrm>
            <a:off x="0" y="-1"/>
            <a:ext cx="10058400" cy="6822441"/>
          </a:xfrm>
          <a:prstGeom prst="rect">
            <a:avLst/>
          </a:prstGeom>
          <a:solidFill>
            <a:schemeClr val="tx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13C0FDFE-80DF-8D8D-6DAE-86882FD83C74}"/>
              </a:ext>
            </a:extLst>
          </p:cNvPr>
          <p:cNvSpPr>
            <a:spLocks noGrp="1"/>
          </p:cNvSpPr>
          <p:nvPr>
            <p:ph type="title" hasCustomPrompt="1"/>
          </p:nvPr>
        </p:nvSpPr>
        <p:spPr>
          <a:xfrm>
            <a:off x="1337648" y="2209754"/>
            <a:ext cx="7383105" cy="2402930"/>
          </a:xfrm>
        </p:spPr>
        <p:txBody>
          <a:bodyPr anchor="ctr"/>
          <a:lstStyle>
            <a:lvl1pPr algn="ctr">
              <a:defRPr sz="4125">
                <a:solidFill>
                  <a:schemeClr val="accent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63C109E-C064-B4C5-2B8E-47BCACAB5AF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148236769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2_Closing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0FDFE-80DF-8D8D-6DAE-86882FD83C74}"/>
              </a:ext>
            </a:extLst>
          </p:cNvPr>
          <p:cNvSpPr>
            <a:spLocks noGrp="1"/>
          </p:cNvSpPr>
          <p:nvPr>
            <p:ph type="title" hasCustomPrompt="1"/>
          </p:nvPr>
        </p:nvSpPr>
        <p:spPr>
          <a:xfrm>
            <a:off x="1337648" y="2209754"/>
            <a:ext cx="7383105" cy="2402930"/>
          </a:xfrm>
        </p:spPr>
        <p:txBody>
          <a:bodyPr anchor="ctr"/>
          <a:lstStyle>
            <a:lvl1pPr algn="ctr">
              <a:defRPr sz="4125">
                <a:solidFill>
                  <a:schemeClr val="bg2"/>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63C109E-C064-B4C5-2B8E-47BCACAB5AF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95024423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3_Closing Slid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DFD961F-B4AC-7399-4738-42BA84768B8B}"/>
              </a:ext>
              <a:ext uri="{C183D7F6-B498-43B3-948B-1728B52AA6E4}">
                <adec:decorative xmlns:adec="http://schemas.microsoft.com/office/drawing/2017/decorative" val="1"/>
              </a:ext>
            </a:extLst>
          </p:cNvPr>
          <p:cNvSpPr>
            <a:spLocks/>
          </p:cNvSpPr>
          <p:nvPr userDrawn="1"/>
        </p:nvSpPr>
        <p:spPr>
          <a:xfrm>
            <a:off x="0" y="-1"/>
            <a:ext cx="10058400" cy="6822441"/>
          </a:xfrm>
          <a:prstGeom prst="rect">
            <a:avLst/>
          </a:prstGeom>
          <a:solidFill>
            <a:schemeClr val="tx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13C0FDFE-80DF-8D8D-6DAE-86882FD83C74}"/>
              </a:ext>
            </a:extLst>
          </p:cNvPr>
          <p:cNvSpPr>
            <a:spLocks noGrp="1"/>
          </p:cNvSpPr>
          <p:nvPr>
            <p:ph type="title" hasCustomPrompt="1"/>
          </p:nvPr>
        </p:nvSpPr>
        <p:spPr>
          <a:xfrm>
            <a:off x="1337648" y="2209754"/>
            <a:ext cx="7383105" cy="2402930"/>
          </a:xfrm>
        </p:spPr>
        <p:txBody>
          <a:bodyPr anchor="ctr"/>
          <a:lstStyle>
            <a:lvl1pPr algn="ctr">
              <a:defRPr sz="4125">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63C109E-C064-B4C5-2B8E-47BCACAB5AF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136071619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DFD961F-B4AC-7399-4738-42BA84768B8B}"/>
              </a:ext>
              <a:ext uri="{C183D7F6-B498-43B3-948B-1728B52AA6E4}">
                <adec:decorative xmlns:adec="http://schemas.microsoft.com/office/drawing/2017/decorative" val="1"/>
              </a:ext>
            </a:extLst>
          </p:cNvPr>
          <p:cNvSpPr>
            <a:spLocks/>
          </p:cNvSpPr>
          <p:nvPr userDrawn="1"/>
        </p:nvSpPr>
        <p:spPr>
          <a:xfrm>
            <a:off x="0" y="-1"/>
            <a:ext cx="10058400" cy="6822441"/>
          </a:xfrm>
          <a:prstGeom prst="rect">
            <a:avLst/>
          </a:prstGeom>
          <a:solidFill>
            <a:schemeClr val="bg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5" name="Title 4">
            <a:extLst>
              <a:ext uri="{FF2B5EF4-FFF2-40B4-BE49-F238E27FC236}">
                <a16:creationId xmlns:a16="http://schemas.microsoft.com/office/drawing/2014/main" id="{590D5A42-AEE5-6CDE-09A2-66E0E4092022}"/>
              </a:ext>
            </a:extLst>
          </p:cNvPr>
          <p:cNvSpPr>
            <a:spLocks noGrp="1"/>
          </p:cNvSpPr>
          <p:nvPr>
            <p:ph type="title" hasCustomPrompt="1"/>
          </p:nvPr>
        </p:nvSpPr>
        <p:spPr>
          <a:xfrm>
            <a:off x="381334" y="-978287"/>
            <a:ext cx="9295732" cy="816110"/>
          </a:xfrm>
        </p:spPr>
        <p:txBody>
          <a:bodyPr/>
          <a:lstStyle>
            <a:lvl1pPr>
              <a:defRPr/>
            </a:lvl1pPr>
          </a:lstStyle>
          <a:p>
            <a:r>
              <a:rPr lang="en-US"/>
              <a:t>Fidelity Investments logo</a:t>
            </a:r>
          </a:p>
        </p:txBody>
      </p:sp>
      <p:pic>
        <p:nvPicPr>
          <p:cNvPr id="6" name="Picture 5">
            <a:extLst>
              <a:ext uri="{FF2B5EF4-FFF2-40B4-BE49-F238E27FC236}">
                <a16:creationId xmlns:a16="http://schemas.microsoft.com/office/drawing/2014/main" id="{8AF62EBA-D5F6-13D6-3E85-573BB7823E10}"/>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636652" y="3001293"/>
            <a:ext cx="2785096" cy="819852"/>
          </a:xfrm>
          <a:prstGeom prst="rect">
            <a:avLst/>
          </a:prstGeom>
        </p:spPr>
      </p:pic>
      <p:sp>
        <p:nvSpPr>
          <p:cNvPr id="7" name="Rectangle 6">
            <a:extLst>
              <a:ext uri="{FF2B5EF4-FFF2-40B4-BE49-F238E27FC236}">
                <a16:creationId xmlns:a16="http://schemas.microsoft.com/office/drawing/2014/main" id="{EB4B28B7-271F-437E-8CE3-85B5D43AEC33}"/>
              </a:ext>
              <a:ext uri="{C183D7F6-B498-43B3-948B-1728B52AA6E4}">
                <adec:decorative xmlns:adec="http://schemas.microsoft.com/office/drawing/2017/decorative" val="1"/>
              </a:ext>
            </a:extLst>
          </p:cNvPr>
          <p:cNvSpPr/>
          <p:nvPr userDrawn="1"/>
        </p:nvSpPr>
        <p:spPr>
          <a:xfrm>
            <a:off x="8439626" y="7038340"/>
            <a:ext cx="1351598" cy="5222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Tree>
    <p:extLst>
      <p:ext uri="{BB962C8B-B14F-4D97-AF65-F5344CB8AC3E}">
        <p14:creationId xmlns:p14="http://schemas.microsoft.com/office/powerpoint/2010/main" val="268302233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Title Blank">
    <p:spTree>
      <p:nvGrpSpPr>
        <p:cNvPr id="1" name=""/>
        <p:cNvGrpSpPr/>
        <p:nvPr/>
      </p:nvGrpSpPr>
      <p:grpSpPr>
        <a:xfrm>
          <a:off x="0" y="0"/>
          <a:ext cx="0" cy="0"/>
          <a:chOff x="0" y="0"/>
          <a:chExt cx="0" cy="0"/>
        </a:xfrm>
      </p:grpSpPr>
      <p:sp>
        <p:nvSpPr>
          <p:cNvPr id="2" name="Title 1"/>
          <p:cNvSpPr>
            <a:spLocks noGrp="1"/>
          </p:cNvSpPr>
          <p:nvPr>
            <p:ph type="title"/>
          </p:nvPr>
        </p:nvSpPr>
        <p:spPr>
          <a:xfrm>
            <a:off x="325127" y="381040"/>
            <a:ext cx="9375491" cy="518375"/>
          </a:xfrm>
        </p:spPr>
        <p:txBody>
          <a:bodyPr vert="horz" wrap="square" lIns="91376" tIns="45688" rIns="91376" bIns="45688" rtlCol="0" anchor="t">
            <a:spAutoFit/>
          </a:bodyPr>
          <a:lstStyle>
            <a:lvl1pPr>
              <a:defRPr lang="en-US" dirty="0">
                <a:solidFill>
                  <a:schemeClr val="tx1">
                    <a:lumMod val="75000"/>
                    <a:lumOff val="25000"/>
                  </a:schemeClr>
                </a:solidFill>
              </a:defRPr>
            </a:lvl1pPr>
          </a:lstStyle>
          <a:p>
            <a:pPr lvl="0">
              <a:lnSpc>
                <a:spcPct val="100000"/>
              </a:lnSpc>
            </a:pPr>
            <a:r>
              <a:rPr lang="en-US"/>
              <a:t>Click to edit Master title style</a:t>
            </a:r>
          </a:p>
        </p:txBody>
      </p:sp>
      <p:sp>
        <p:nvSpPr>
          <p:cNvPr id="6" name="Rectangle 5"/>
          <p:cNvSpPr/>
          <p:nvPr userDrawn="1"/>
        </p:nvSpPr>
        <p:spPr>
          <a:xfrm>
            <a:off x="0" y="1"/>
            <a:ext cx="10058400" cy="161665"/>
          </a:xfrm>
          <a:prstGeom prst="rect">
            <a:avLst/>
          </a:prstGeom>
          <a:solidFill>
            <a:srgbClr val="D4D6D5"/>
          </a:solidFill>
          <a:ln>
            <a:noFill/>
          </a:ln>
        </p:spPr>
        <p:style>
          <a:lnRef idx="2">
            <a:schemeClr val="accent1">
              <a:shade val="50000"/>
            </a:schemeClr>
          </a:lnRef>
          <a:fillRef idx="1">
            <a:schemeClr val="accent1"/>
          </a:fillRef>
          <a:effectRef idx="0">
            <a:schemeClr val="accent1"/>
          </a:effectRef>
          <a:fontRef idx="minor">
            <a:schemeClr val="lt1"/>
          </a:fontRef>
        </p:style>
        <p:txBody>
          <a:bodyPr lIns="75385" tIns="37693" rIns="75385" bIns="37693" rtlCol="0" anchor="ctr"/>
          <a:lstStyle/>
          <a:p>
            <a:pPr algn="ctr"/>
            <a:endParaRPr lang="en-US" sz="1485">
              <a:solidFill>
                <a:srgbClr val="FFFFFF"/>
              </a:solidFill>
              <a:latin typeface="Arial" panose="020B0604020202020204" pitchFamily="34" charset="0"/>
            </a:endParaRPr>
          </a:p>
        </p:txBody>
      </p:sp>
      <p:sp>
        <p:nvSpPr>
          <p:cNvPr id="7" name="Slide Number Placeholder 3"/>
          <p:cNvSpPr>
            <a:spLocks noGrp="1"/>
          </p:cNvSpPr>
          <p:nvPr>
            <p:ph type="sldNum" sz="quarter" idx="14"/>
          </p:nvPr>
        </p:nvSpPr>
        <p:spPr>
          <a:xfrm>
            <a:off x="144794" y="7303917"/>
            <a:ext cx="360668" cy="244170"/>
          </a:xfrm>
          <a:prstGeom prst="rect">
            <a:avLst/>
          </a:prstGeom>
        </p:spPr>
        <p:txBody>
          <a:bodyPr lIns="91376" tIns="45688" rIns="91376" bIns="45688" anchor="ctr">
            <a:noAutofit/>
          </a:bodyPr>
          <a:lstStyle>
            <a:lvl1pPr algn="l">
              <a:defRPr sz="660">
                <a:solidFill>
                  <a:schemeClr val="tx1">
                    <a:lumMod val="50000"/>
                    <a:lumOff val="50000"/>
                  </a:schemeClr>
                </a:solidFill>
              </a:defRPr>
            </a:lvl1pPr>
          </a:lstStyle>
          <a:p>
            <a:pPr>
              <a:defRPr/>
            </a:pPr>
            <a:fld id="{E6474CC2-1230-4213-AD1A-4B2FEEABA7A1}" type="slidenum">
              <a:rPr lang="en-US" smtClean="0"/>
              <a:pPr>
                <a:defRPr/>
              </a:pPr>
              <a:t>‹#›</a:t>
            </a:fld>
            <a:endParaRPr lang="en-US"/>
          </a:p>
        </p:txBody>
      </p:sp>
    </p:spTree>
    <p:extLst>
      <p:ext uri="{BB962C8B-B14F-4D97-AF65-F5344CB8AC3E}">
        <p14:creationId xmlns:p14="http://schemas.microsoft.com/office/powerpoint/2010/main" val="17553862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 Color Onl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4558B09-552E-1241-A876-D4AA061AE57B}"/>
              </a:ext>
            </a:extLst>
          </p:cNvPr>
          <p:cNvSpPr/>
          <p:nvPr userDrawn="1"/>
        </p:nvSpPr>
        <p:spPr>
          <a:xfrm>
            <a:off x="0" y="-7026"/>
            <a:ext cx="10058400" cy="7779426"/>
          </a:xfrm>
          <a:prstGeom prst="rect">
            <a:avLst/>
          </a:prstGeom>
          <a:solidFill>
            <a:srgbClr val="478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77">
            <a:extLst>
              <a:ext uri="{FF2B5EF4-FFF2-40B4-BE49-F238E27FC236}">
                <a16:creationId xmlns:a16="http://schemas.microsoft.com/office/drawing/2014/main" id="{DCC4E184-897C-C24C-9827-09ED7D8E9EB5}"/>
              </a:ext>
            </a:extLst>
          </p:cNvPr>
          <p:cNvSpPr/>
          <p:nvPr userDrawn="1"/>
        </p:nvSpPr>
        <p:spPr>
          <a:xfrm>
            <a:off x="0" y="-7026"/>
            <a:ext cx="6893448" cy="7779426"/>
          </a:xfrm>
          <a:custGeom>
            <a:avLst/>
            <a:gdLst>
              <a:gd name="connsiteX0" fmla="*/ 0 w 6893448"/>
              <a:gd name="connsiteY0" fmla="*/ 0 h 7779426"/>
              <a:gd name="connsiteX1" fmla="*/ 1924239 w 6893448"/>
              <a:gd name="connsiteY1" fmla="*/ 0 h 7779426"/>
              <a:gd name="connsiteX2" fmla="*/ 2628900 w 6893448"/>
              <a:gd name="connsiteY2" fmla="*/ 0 h 7779426"/>
              <a:gd name="connsiteX3" fmla="*/ 6893448 w 6893448"/>
              <a:gd name="connsiteY3" fmla="*/ 0 h 7779426"/>
              <a:gd name="connsiteX4" fmla="*/ 3731292 w 6893448"/>
              <a:gd name="connsiteY4" fmla="*/ 7779426 h 7779426"/>
              <a:gd name="connsiteX5" fmla="*/ 2628900 w 6893448"/>
              <a:gd name="connsiteY5" fmla="*/ 7779426 h 7779426"/>
              <a:gd name="connsiteX6" fmla="*/ 0 w 6893448"/>
              <a:gd name="connsiteY6" fmla="*/ 7779426 h 7779426"/>
              <a:gd name="connsiteX7" fmla="*/ 0 w 6893448"/>
              <a:gd name="connsiteY7" fmla="*/ 2469375 h 7779426"/>
              <a:gd name="connsiteX8" fmla="*/ 1011042 w 6893448"/>
              <a:gd name="connsiteY8" fmla="*/ 3440 h 7779426"/>
              <a:gd name="connsiteX9" fmla="*/ 0 w 6893448"/>
              <a:gd name="connsiteY9" fmla="*/ 3440 h 777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93448" h="7779426">
                <a:moveTo>
                  <a:pt x="0" y="0"/>
                </a:moveTo>
                <a:lnTo>
                  <a:pt x="1924239" y="0"/>
                </a:lnTo>
                <a:lnTo>
                  <a:pt x="2628900" y="0"/>
                </a:lnTo>
                <a:lnTo>
                  <a:pt x="6893448" y="0"/>
                </a:lnTo>
                <a:lnTo>
                  <a:pt x="3731292" y="7779426"/>
                </a:lnTo>
                <a:lnTo>
                  <a:pt x="2628900" y="7779426"/>
                </a:lnTo>
                <a:lnTo>
                  <a:pt x="0" y="7779426"/>
                </a:lnTo>
                <a:lnTo>
                  <a:pt x="0" y="2469375"/>
                </a:lnTo>
                <a:lnTo>
                  <a:pt x="1011042" y="3440"/>
                </a:lnTo>
                <a:lnTo>
                  <a:pt x="0" y="344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778645" y="2059714"/>
            <a:ext cx="4914737" cy="1015947"/>
          </a:xfrm>
        </p:spPr>
        <p:txBody>
          <a:bodyPr lIns="0" tIns="0" rIns="0" bIns="0" anchor="b">
            <a:noAutofit/>
          </a:bodyPr>
          <a:lstStyle>
            <a:lvl1pPr algn="l">
              <a:lnSpc>
                <a:spcPts val="4000"/>
              </a:lnSpc>
              <a:defRPr sz="4000" b="1">
                <a:solidFill>
                  <a:schemeClr val="bg1"/>
                </a:solidFill>
              </a:defRPr>
            </a:lvl1pPr>
          </a:lstStyle>
          <a:p>
            <a:r>
              <a:rPr lang="en-US"/>
              <a:t>Divider headlines</a:t>
            </a:r>
            <a:br>
              <a:rPr lang="en-US"/>
            </a:br>
            <a:r>
              <a:rPr lang="en-US"/>
              <a:t>should be two lines.</a:t>
            </a:r>
          </a:p>
        </p:txBody>
      </p:sp>
      <p:sp>
        <p:nvSpPr>
          <p:cNvPr id="3" name="Subtitle 2">
            <a:extLst>
              <a:ext uri="{FF2B5EF4-FFF2-40B4-BE49-F238E27FC236}">
                <a16:creationId xmlns:a16="http://schemas.microsoft.com/office/drawing/2014/main" id="{010E55C7-91D2-4641-B172-A89B7315F3BC}"/>
              </a:ext>
            </a:extLst>
          </p:cNvPr>
          <p:cNvSpPr>
            <a:spLocks noGrp="1"/>
          </p:cNvSpPr>
          <p:nvPr userDrawn="1">
            <p:ph type="subTitle" idx="1" hasCustomPrompt="1"/>
          </p:nvPr>
        </p:nvSpPr>
        <p:spPr>
          <a:xfrm>
            <a:off x="756351" y="3278301"/>
            <a:ext cx="4457995" cy="464872"/>
          </a:xfrm>
        </p:spPr>
        <p:txBody>
          <a:bodyPr lIns="0" tIns="0" rIns="0" bIns="0" anchor="t">
            <a:noAutofit/>
          </a:bodyPr>
          <a:lstStyle>
            <a:lvl1pPr marL="0" indent="0" algn="l">
              <a:lnSpc>
                <a:spcPts val="1800"/>
              </a:lnSpc>
              <a:spcBef>
                <a:spcPts val="0"/>
              </a:spcBef>
              <a:buNone/>
              <a:defRPr sz="1800"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 subhead that supports the headline can be</a:t>
            </a:r>
            <a:br>
              <a:rPr lang="en-US"/>
            </a:br>
            <a:r>
              <a:rPr lang="en-US"/>
              <a:t>two lines as well but not more.</a:t>
            </a:r>
          </a:p>
        </p:txBody>
      </p:sp>
      <p:sp>
        <p:nvSpPr>
          <p:cNvPr id="6" name="Slide Number Placeholder 5">
            <a:extLst>
              <a:ext uri="{FF2B5EF4-FFF2-40B4-BE49-F238E27FC236}">
                <a16:creationId xmlns:a16="http://schemas.microsoft.com/office/drawing/2014/main" id="{DF63B756-A311-384A-8959-1560DD2D4653}"/>
              </a:ext>
            </a:extLst>
          </p:cNvPr>
          <p:cNvSpPr>
            <a:spLocks noGrp="1"/>
          </p:cNvSpPr>
          <p:nvPr userDrawn="1">
            <p:ph type="sldNum" sz="quarter" idx="12"/>
          </p:nvPr>
        </p:nvSpPr>
        <p:spPr/>
        <p:txBody>
          <a:bodyPr/>
          <a:lstStyle>
            <a:lvl1pPr>
              <a:defRPr>
                <a:solidFill>
                  <a:schemeClr val="bg1"/>
                </a:solidFill>
              </a:defRPr>
            </a:lvl1pPr>
          </a:lstStyle>
          <a:p>
            <a:fld id="{E1B8806A-D70A-514A-8614-015320222BAD}" type="slidenum">
              <a:rPr lang="en-US" smtClean="0"/>
              <a:pPr/>
              <a:t>‹#›</a:t>
            </a:fld>
            <a:endParaRPr lang="en-US"/>
          </a:p>
        </p:txBody>
      </p:sp>
    </p:spTree>
    <p:extLst>
      <p:ext uri="{BB962C8B-B14F-4D97-AF65-F5344CB8AC3E}">
        <p14:creationId xmlns:p14="http://schemas.microsoft.com/office/powerpoint/2010/main" val="1877179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3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7050C1-5ACF-4BAE-B1E0-0C4763E0B68F}" type="datetime1">
              <a:rPr lang="en-US" smtClean="0"/>
              <a:t>09/08/2026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A3CA3-8CF4-5F49-855F-910325DA86BF}" type="slidenum">
              <a:rPr lang="en-US" smtClean="0"/>
              <a:t>‹#›</a:t>
            </a:fld>
            <a:endParaRPr lang="en-US"/>
          </a:p>
        </p:txBody>
      </p:sp>
    </p:spTree>
    <p:extLst>
      <p:ext uri="{BB962C8B-B14F-4D97-AF65-F5344CB8AC3E}">
        <p14:creationId xmlns:p14="http://schemas.microsoft.com/office/powerpoint/2010/main" val="2188365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Cov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6DADA4-4A98-1578-7229-A850B2BED8EF}"/>
              </a:ext>
            </a:extLst>
          </p:cNvPr>
          <p:cNvSpPr/>
          <p:nvPr/>
        </p:nvSpPr>
        <p:spPr>
          <a:xfrm rot="5400000">
            <a:off x="3085420" y="799421"/>
            <a:ext cx="3887559" cy="10058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10" name="Title 1">
            <a:extLst>
              <a:ext uri="{FF2B5EF4-FFF2-40B4-BE49-F238E27FC236}">
                <a16:creationId xmlns:a16="http://schemas.microsoft.com/office/drawing/2014/main" id="{6F7D067B-2BBE-08A4-5B0C-B168C84187C5}"/>
              </a:ext>
            </a:extLst>
          </p:cNvPr>
          <p:cNvSpPr>
            <a:spLocks noGrp="1"/>
          </p:cNvSpPr>
          <p:nvPr>
            <p:ph type="title"/>
          </p:nvPr>
        </p:nvSpPr>
        <p:spPr>
          <a:xfrm>
            <a:off x="594360" y="5303520"/>
            <a:ext cx="7759328" cy="669120"/>
          </a:xfrm>
          <a:prstGeom prst="rect">
            <a:avLst/>
          </a:prstGeom>
        </p:spPr>
        <p:txBody>
          <a:bodyPr vert="horz" lIns="0" tIns="0" rIns="0" bIns="0" rtlCol="0" anchor="t" anchorCtr="0">
            <a:noAutofit/>
          </a:bodyPr>
          <a:lstStyle>
            <a:lvl1pPr>
              <a:defRPr lang="en-US" sz="3600" dirty="0">
                <a:solidFill>
                  <a:srgbClr val="368727"/>
                </a:solidFill>
                <a:latin typeface="+mj-lt"/>
                <a:ea typeface="Roboto Slab Light" pitchFamily="2" charset="0"/>
              </a:defRPr>
            </a:lvl1pPr>
          </a:lstStyle>
          <a:p>
            <a:pPr marL="0" lvl="0"/>
            <a:r>
              <a:rPr lang="en-US"/>
              <a:t>Click to edit Master title style</a:t>
            </a:r>
          </a:p>
        </p:txBody>
      </p:sp>
      <p:sp>
        <p:nvSpPr>
          <p:cNvPr id="11" name="Text Placeholder 7">
            <a:extLst>
              <a:ext uri="{FF2B5EF4-FFF2-40B4-BE49-F238E27FC236}">
                <a16:creationId xmlns:a16="http://schemas.microsoft.com/office/drawing/2014/main" id="{364F5D78-9460-0ACB-5E61-3EB06ECB19B5}"/>
              </a:ext>
            </a:extLst>
          </p:cNvPr>
          <p:cNvSpPr>
            <a:spLocks noGrp="1"/>
          </p:cNvSpPr>
          <p:nvPr>
            <p:ph type="body" sz="quarter" idx="13"/>
          </p:nvPr>
        </p:nvSpPr>
        <p:spPr>
          <a:xfrm>
            <a:off x="594360" y="5943600"/>
            <a:ext cx="7759328" cy="668339"/>
          </a:xfrm>
          <a:prstGeom prst="rect">
            <a:avLst/>
          </a:prstGeom>
        </p:spPr>
        <p:txBody>
          <a:bodyPr vert="horz" lIns="0" tIns="0" rIns="0" bIns="0" rtlCol="0">
            <a:noAutofit/>
          </a:bodyPr>
          <a:lstStyle>
            <a:lvl1pPr>
              <a:defRPr lang="en-US" sz="1800" dirty="0">
                <a:solidFill>
                  <a:schemeClr val="tx2"/>
                </a:solidFill>
                <a:latin typeface="Fidelity Sans 2" panose="020B0504050501040104" pitchFamily="34" charset="0"/>
              </a:defRPr>
            </a:lvl1pPr>
          </a:lstStyle>
          <a:p>
            <a:pPr marL="0" lvl="0" indent="0">
              <a:buNone/>
            </a:pPr>
            <a:r>
              <a:rPr lang="en-US"/>
              <a:t>Click to edit Master text styles</a:t>
            </a:r>
          </a:p>
        </p:txBody>
      </p:sp>
      <p:sp>
        <p:nvSpPr>
          <p:cNvPr id="4" name="Text Placeholder 3">
            <a:extLst>
              <a:ext uri="{FF2B5EF4-FFF2-40B4-BE49-F238E27FC236}">
                <a16:creationId xmlns:a16="http://schemas.microsoft.com/office/drawing/2014/main" id="{2540D209-FA07-6234-13D7-FCAAECCC5AD7}"/>
              </a:ext>
            </a:extLst>
          </p:cNvPr>
          <p:cNvSpPr>
            <a:spLocks noGrp="1"/>
          </p:cNvSpPr>
          <p:nvPr>
            <p:ph type="body" sz="quarter" idx="16" hasCustomPrompt="1"/>
          </p:nvPr>
        </p:nvSpPr>
        <p:spPr>
          <a:xfrm>
            <a:off x="594360" y="328793"/>
            <a:ext cx="5882640" cy="293760"/>
          </a:xfrm>
        </p:spPr>
        <p:txBody>
          <a:bodyPr lIns="0" tIns="0" rIns="0" bIns="0" anchor="ctr">
            <a:normAutofit/>
          </a:bodyPr>
          <a:lstStyle>
            <a:lvl1pPr marL="0" indent="0">
              <a:buNone/>
              <a:defRPr sz="1100">
                <a:latin typeface="Fidelity Sans 2 Light" panose="020B0404050501040104" pitchFamily="34" charset="0"/>
              </a:defRPr>
            </a:lvl1pPr>
          </a:lstStyle>
          <a:p>
            <a:pPr lvl="0"/>
            <a:r>
              <a:rPr lang="en-US"/>
              <a:t>Presented By: First name Last name | Month Day</a:t>
            </a:r>
          </a:p>
        </p:txBody>
      </p:sp>
      <p:pic>
        <p:nvPicPr>
          <p:cNvPr id="15" name="Graphic 14">
            <a:extLst>
              <a:ext uri="{FF2B5EF4-FFF2-40B4-BE49-F238E27FC236}">
                <a16:creationId xmlns:a16="http://schemas.microsoft.com/office/drawing/2014/main" id="{712554DF-27A9-8592-A603-4677D3F7CF1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11150" y="6950377"/>
            <a:ext cx="1857164" cy="454618"/>
          </a:xfrm>
          <a:prstGeom prst="rect">
            <a:avLst/>
          </a:prstGeom>
        </p:spPr>
      </p:pic>
      <p:pic>
        <p:nvPicPr>
          <p:cNvPr id="3" name="Picture 2" descr="A group of people sitting on a dock looking at the sunset&#10;&#10;Description automatically generated">
            <a:extLst>
              <a:ext uri="{FF2B5EF4-FFF2-40B4-BE49-F238E27FC236}">
                <a16:creationId xmlns:a16="http://schemas.microsoft.com/office/drawing/2014/main" id="{72425DD7-F1C5-F086-41B5-E117E101011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1201" t="3877" r="4126" b="16743"/>
          <a:stretch/>
        </p:blipFill>
        <p:spPr>
          <a:xfrm>
            <a:off x="0" y="914400"/>
            <a:ext cx="10058400" cy="3884841"/>
          </a:xfrm>
          <a:prstGeom prst="rect">
            <a:avLst/>
          </a:prstGeom>
        </p:spPr>
      </p:pic>
    </p:spTree>
    <p:extLst>
      <p:ext uri="{BB962C8B-B14F-4D97-AF65-F5344CB8AC3E}">
        <p14:creationId xmlns:p14="http://schemas.microsoft.com/office/powerpoint/2010/main" val="1732991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_Cover Alterna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6DADA4-4A98-1578-7229-A850B2BED8EF}"/>
              </a:ext>
            </a:extLst>
          </p:cNvPr>
          <p:cNvSpPr/>
          <p:nvPr/>
        </p:nvSpPr>
        <p:spPr>
          <a:xfrm rot="5400000">
            <a:off x="3085420" y="799421"/>
            <a:ext cx="3887559" cy="10058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10" name="Title 1">
            <a:extLst>
              <a:ext uri="{FF2B5EF4-FFF2-40B4-BE49-F238E27FC236}">
                <a16:creationId xmlns:a16="http://schemas.microsoft.com/office/drawing/2014/main" id="{6F7D067B-2BBE-08A4-5B0C-B168C84187C5}"/>
              </a:ext>
            </a:extLst>
          </p:cNvPr>
          <p:cNvSpPr>
            <a:spLocks noGrp="1"/>
          </p:cNvSpPr>
          <p:nvPr>
            <p:ph type="title"/>
          </p:nvPr>
        </p:nvSpPr>
        <p:spPr>
          <a:xfrm>
            <a:off x="594360" y="5303520"/>
            <a:ext cx="7759328" cy="669120"/>
          </a:xfrm>
          <a:prstGeom prst="rect">
            <a:avLst/>
          </a:prstGeom>
        </p:spPr>
        <p:txBody>
          <a:bodyPr vert="horz" lIns="0" tIns="0" rIns="0" bIns="0" rtlCol="0" anchor="t" anchorCtr="0">
            <a:noAutofit/>
          </a:bodyPr>
          <a:lstStyle>
            <a:lvl1pPr>
              <a:defRPr lang="en-US" sz="3600" dirty="0">
                <a:solidFill>
                  <a:srgbClr val="368727"/>
                </a:solidFill>
                <a:latin typeface="+mj-lt"/>
                <a:ea typeface="Roboto Slab Light" pitchFamily="2" charset="0"/>
              </a:defRPr>
            </a:lvl1pPr>
          </a:lstStyle>
          <a:p>
            <a:pPr marL="0" lvl="0"/>
            <a:r>
              <a:rPr lang="en-US"/>
              <a:t>Click to edit Master title style</a:t>
            </a:r>
          </a:p>
        </p:txBody>
      </p:sp>
      <p:sp>
        <p:nvSpPr>
          <p:cNvPr id="11" name="Text Placeholder 7">
            <a:extLst>
              <a:ext uri="{FF2B5EF4-FFF2-40B4-BE49-F238E27FC236}">
                <a16:creationId xmlns:a16="http://schemas.microsoft.com/office/drawing/2014/main" id="{364F5D78-9460-0ACB-5E61-3EB06ECB19B5}"/>
              </a:ext>
            </a:extLst>
          </p:cNvPr>
          <p:cNvSpPr>
            <a:spLocks noGrp="1"/>
          </p:cNvSpPr>
          <p:nvPr>
            <p:ph type="body" sz="quarter" idx="13"/>
          </p:nvPr>
        </p:nvSpPr>
        <p:spPr>
          <a:xfrm>
            <a:off x="594360" y="5943600"/>
            <a:ext cx="7759328" cy="668339"/>
          </a:xfrm>
          <a:prstGeom prst="rect">
            <a:avLst/>
          </a:prstGeom>
        </p:spPr>
        <p:txBody>
          <a:bodyPr vert="horz" lIns="0" tIns="0" rIns="0" bIns="0" rtlCol="0">
            <a:noAutofit/>
          </a:bodyPr>
          <a:lstStyle>
            <a:lvl1pPr>
              <a:defRPr lang="en-US" sz="1800" dirty="0">
                <a:solidFill>
                  <a:schemeClr val="tx2"/>
                </a:solidFill>
                <a:latin typeface="Fidelity Sans 2" panose="020B0504050501040104" pitchFamily="34" charset="0"/>
              </a:defRPr>
            </a:lvl1pPr>
          </a:lstStyle>
          <a:p>
            <a:pPr marL="0" lvl="0" indent="0">
              <a:buNone/>
            </a:pPr>
            <a:r>
              <a:rPr lang="en-US"/>
              <a:t>Click to edit Master text styles</a:t>
            </a:r>
          </a:p>
        </p:txBody>
      </p:sp>
      <p:sp>
        <p:nvSpPr>
          <p:cNvPr id="4" name="Text Placeholder 3">
            <a:extLst>
              <a:ext uri="{FF2B5EF4-FFF2-40B4-BE49-F238E27FC236}">
                <a16:creationId xmlns:a16="http://schemas.microsoft.com/office/drawing/2014/main" id="{2540D209-FA07-6234-13D7-FCAAECCC5AD7}"/>
              </a:ext>
            </a:extLst>
          </p:cNvPr>
          <p:cNvSpPr>
            <a:spLocks noGrp="1"/>
          </p:cNvSpPr>
          <p:nvPr>
            <p:ph type="body" sz="quarter" idx="16" hasCustomPrompt="1"/>
          </p:nvPr>
        </p:nvSpPr>
        <p:spPr>
          <a:xfrm>
            <a:off x="594360" y="328793"/>
            <a:ext cx="3186810" cy="293760"/>
          </a:xfrm>
        </p:spPr>
        <p:txBody>
          <a:bodyPr lIns="0" tIns="0" rIns="0" bIns="0" anchor="ctr">
            <a:normAutofit/>
          </a:bodyPr>
          <a:lstStyle>
            <a:lvl1pPr marL="0" indent="0">
              <a:buNone/>
              <a:defRPr sz="1100">
                <a:latin typeface="Fidelity Sans 2 Light" panose="020B0404050501040104" pitchFamily="34" charset="0"/>
              </a:defRPr>
            </a:lvl1pPr>
          </a:lstStyle>
          <a:p>
            <a:pPr lvl="0"/>
            <a:r>
              <a:rPr lang="en-US"/>
              <a:t>Prepared for ABC Company | Month XX, XXXX</a:t>
            </a:r>
          </a:p>
        </p:txBody>
      </p:sp>
      <p:pic>
        <p:nvPicPr>
          <p:cNvPr id="6" name="Picture 5" descr="A person sitting at a table with her feet on the table&#10;&#10;Description automatically generated">
            <a:extLst>
              <a:ext uri="{FF2B5EF4-FFF2-40B4-BE49-F238E27FC236}">
                <a16:creationId xmlns:a16="http://schemas.microsoft.com/office/drawing/2014/main" id="{69701418-3C4F-2A21-FAE0-BF51DA76F54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24624"/>
          <a:stretch/>
        </p:blipFill>
        <p:spPr>
          <a:xfrm>
            <a:off x="0" y="914400"/>
            <a:ext cx="10058399" cy="3884841"/>
          </a:xfrm>
          <a:prstGeom prst="rect">
            <a:avLst/>
          </a:prstGeom>
          <a:solidFill>
            <a:schemeClr val="bg1"/>
          </a:solidFill>
        </p:spPr>
      </p:pic>
      <p:pic>
        <p:nvPicPr>
          <p:cNvPr id="15" name="Graphic 14">
            <a:extLst>
              <a:ext uri="{FF2B5EF4-FFF2-40B4-BE49-F238E27FC236}">
                <a16:creationId xmlns:a16="http://schemas.microsoft.com/office/drawing/2014/main" id="{712554DF-27A9-8592-A603-4677D3F7CF1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11150" y="6950377"/>
            <a:ext cx="1857164" cy="454618"/>
          </a:xfrm>
          <a:prstGeom prst="rect">
            <a:avLst/>
          </a:prstGeom>
        </p:spPr>
      </p:pic>
    </p:spTree>
    <p:extLst>
      <p:ext uri="{BB962C8B-B14F-4D97-AF65-F5344CB8AC3E}">
        <p14:creationId xmlns:p14="http://schemas.microsoft.com/office/powerpoint/2010/main" val="2404786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3_Divider">
    <p:spTree>
      <p:nvGrpSpPr>
        <p:cNvPr id="1" name=""/>
        <p:cNvGrpSpPr/>
        <p:nvPr/>
      </p:nvGrpSpPr>
      <p:grpSpPr>
        <a:xfrm>
          <a:off x="0" y="0"/>
          <a:ext cx="0" cy="0"/>
          <a:chOff x="0" y="0"/>
          <a:chExt cx="0" cy="0"/>
        </a:xfrm>
      </p:grpSpPr>
      <p:pic>
        <p:nvPicPr>
          <p:cNvPr id="31" name="Picture 50" descr="Fid_Logo_Rev.png">
            <a:extLst>
              <a:ext uri="{FF2B5EF4-FFF2-40B4-BE49-F238E27FC236}">
                <a16:creationId xmlns:a16="http://schemas.microsoft.com/office/drawing/2014/main" id="{A808EC07-CB60-3C4D-8059-F85F6F7D35C1}"/>
              </a:ext>
            </a:extLst>
          </p:cNvPr>
          <p:cNvPicPr>
            <a:picLocks/>
          </p:cNvPicPr>
          <p:nvPr/>
        </p:nvPicPr>
        <p:blipFill>
          <a:blip r:embed="rId2" cstate="print">
            <a:extLst>
              <a:ext uri="{28A0092B-C50C-407E-A947-70E740481C1C}">
                <a14:useLocalDpi xmlns:a14="http://schemas.microsoft.com/office/drawing/2010/main"/>
              </a:ext>
            </a:extLst>
          </a:blip>
          <a:srcRect/>
          <a:stretch>
            <a:fillRect/>
          </a:stretch>
        </p:blipFill>
        <p:spPr bwMode="auto">
          <a:xfrm>
            <a:off x="7589817" y="6924780"/>
            <a:ext cx="2007305" cy="430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594360" y="2423950"/>
            <a:ext cx="5469876" cy="788276"/>
          </a:xfrm>
        </p:spPr>
        <p:txBody>
          <a:bodyPr lIns="0" tIns="0" rIns="0" bIns="0" anchor="b">
            <a:noAutofit/>
          </a:bodyPr>
          <a:lstStyle>
            <a:lvl1pPr algn="l">
              <a:lnSpc>
                <a:spcPts val="5800"/>
              </a:lnSpc>
              <a:defRPr sz="4400">
                <a:solidFill>
                  <a:schemeClr val="accent1"/>
                </a:solidFill>
              </a:defRPr>
            </a:lvl1pPr>
          </a:lstStyle>
          <a:p>
            <a:r>
              <a:rPr lang="en-US"/>
              <a:t>Divider headline</a:t>
            </a:r>
          </a:p>
        </p:txBody>
      </p:sp>
      <p:sp>
        <p:nvSpPr>
          <p:cNvPr id="3" name="Subtitle 2">
            <a:extLst>
              <a:ext uri="{FF2B5EF4-FFF2-40B4-BE49-F238E27FC236}">
                <a16:creationId xmlns:a16="http://schemas.microsoft.com/office/drawing/2014/main" id="{010E55C7-91D2-4641-B172-A89B7315F3BC}"/>
              </a:ext>
            </a:extLst>
          </p:cNvPr>
          <p:cNvSpPr>
            <a:spLocks noGrp="1"/>
          </p:cNvSpPr>
          <p:nvPr>
            <p:ph type="subTitle" idx="1" hasCustomPrompt="1"/>
          </p:nvPr>
        </p:nvSpPr>
        <p:spPr>
          <a:xfrm>
            <a:off x="594359" y="3426983"/>
            <a:ext cx="5469875" cy="667512"/>
          </a:xfrm>
        </p:spPr>
        <p:txBody>
          <a:bodyPr lIns="0" tIns="0" rIns="0" bIns="0" anchor="t">
            <a:noAutofit/>
          </a:bodyPr>
          <a:lstStyle>
            <a:lvl1pPr marL="0" indent="0" algn="l">
              <a:lnSpc>
                <a:spcPts val="2600"/>
              </a:lnSpc>
              <a:spcBef>
                <a:spcPts val="0"/>
              </a:spcBef>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 subhead that supports the headline can be two lines but not more.</a:t>
            </a:r>
          </a:p>
        </p:txBody>
      </p:sp>
      <p:pic>
        <p:nvPicPr>
          <p:cNvPr id="7" name="Picture 6">
            <a:extLst>
              <a:ext uri="{FF2B5EF4-FFF2-40B4-BE49-F238E27FC236}">
                <a16:creationId xmlns:a16="http://schemas.microsoft.com/office/drawing/2014/main" id="{06544219-304F-634D-4E7C-F5DBF0EBFC4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725" r="7661"/>
          <a:stretch/>
        </p:blipFill>
        <p:spPr>
          <a:xfrm>
            <a:off x="6470650" y="0"/>
            <a:ext cx="3587750" cy="7772400"/>
          </a:xfrm>
          <a:prstGeom prst="rect">
            <a:avLst/>
          </a:prstGeom>
        </p:spPr>
      </p:pic>
      <p:pic>
        <p:nvPicPr>
          <p:cNvPr id="4" name="Graphic 3">
            <a:extLst>
              <a:ext uri="{FF2B5EF4-FFF2-40B4-BE49-F238E27FC236}">
                <a16:creationId xmlns:a16="http://schemas.microsoft.com/office/drawing/2014/main" id="{8F27AF8F-4726-71ED-A667-A79C8200DB0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207072" y="6949202"/>
            <a:ext cx="1857164" cy="454618"/>
          </a:xfrm>
          <a:prstGeom prst="rect">
            <a:avLst/>
          </a:prstGeom>
        </p:spPr>
      </p:pic>
      <p:sp>
        <p:nvSpPr>
          <p:cNvPr id="5" name="Date Placeholder 4">
            <a:extLst>
              <a:ext uri="{FF2B5EF4-FFF2-40B4-BE49-F238E27FC236}">
                <a16:creationId xmlns:a16="http://schemas.microsoft.com/office/drawing/2014/main" id="{43FA07E0-489E-4A86-7633-E7380BD27ABB}"/>
              </a:ext>
            </a:extLst>
          </p:cNvPr>
          <p:cNvSpPr>
            <a:spLocks noGrp="1"/>
          </p:cNvSpPr>
          <p:nvPr>
            <p:ph type="dt" sz="half" idx="10"/>
          </p:nvPr>
        </p:nvSpPr>
        <p:spPr/>
        <p:txBody>
          <a:bodyPr/>
          <a:lstStyle>
            <a:lvl1pPr>
              <a:defRPr>
                <a:solidFill>
                  <a:schemeClr val="bg1"/>
                </a:solidFill>
              </a:defRPr>
            </a:lvl1pPr>
          </a:lstStyle>
          <a:p>
            <a:fld id="{1D8BD707-D9CF-40AE-B4C6-C98DA3205C09}" type="datetimeFigureOut">
              <a:rPr lang="en-US" smtClean="0"/>
              <a:t>09/08/2026</a:t>
            </a:fld>
            <a:endParaRPr lang="en-US"/>
          </a:p>
        </p:txBody>
      </p:sp>
      <p:sp>
        <p:nvSpPr>
          <p:cNvPr id="8" name="Slide Number Placeholder 7">
            <a:extLst>
              <a:ext uri="{FF2B5EF4-FFF2-40B4-BE49-F238E27FC236}">
                <a16:creationId xmlns:a16="http://schemas.microsoft.com/office/drawing/2014/main" id="{FABEFBEA-5C38-2E46-A681-31BCB517B7B6}"/>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774985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4_Divider Alternate">
    <p:spTree>
      <p:nvGrpSpPr>
        <p:cNvPr id="1" name=""/>
        <p:cNvGrpSpPr/>
        <p:nvPr/>
      </p:nvGrpSpPr>
      <p:grpSpPr>
        <a:xfrm>
          <a:off x="0" y="0"/>
          <a:ext cx="0" cy="0"/>
          <a:chOff x="0" y="0"/>
          <a:chExt cx="0" cy="0"/>
        </a:xfrm>
      </p:grpSpPr>
      <p:pic>
        <p:nvPicPr>
          <p:cNvPr id="31" name="Picture 50" descr="Fid_Logo_Rev.png">
            <a:extLst>
              <a:ext uri="{FF2B5EF4-FFF2-40B4-BE49-F238E27FC236}">
                <a16:creationId xmlns:a16="http://schemas.microsoft.com/office/drawing/2014/main" id="{A808EC07-CB60-3C4D-8059-F85F6F7D35C1}"/>
              </a:ext>
            </a:extLst>
          </p:cNvPr>
          <p:cNvPicPr>
            <a:picLocks/>
          </p:cNvPicPr>
          <p:nvPr/>
        </p:nvPicPr>
        <p:blipFill>
          <a:blip r:embed="rId2" cstate="print">
            <a:extLst>
              <a:ext uri="{28A0092B-C50C-407E-A947-70E740481C1C}">
                <a14:useLocalDpi xmlns:a14="http://schemas.microsoft.com/office/drawing/2010/main"/>
              </a:ext>
            </a:extLst>
          </a:blip>
          <a:srcRect/>
          <a:stretch>
            <a:fillRect/>
          </a:stretch>
        </p:blipFill>
        <p:spPr bwMode="auto">
          <a:xfrm>
            <a:off x="7589817" y="6924780"/>
            <a:ext cx="2007305" cy="430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594360" y="3200400"/>
            <a:ext cx="5362548" cy="1555200"/>
          </a:xfrm>
        </p:spPr>
        <p:txBody>
          <a:bodyPr vert="horz" lIns="0" tIns="0" rIns="0" bIns="0" rtlCol="0" anchor="t" anchorCtr="0">
            <a:noAutofit/>
          </a:bodyPr>
          <a:lstStyle>
            <a:lvl1pPr>
              <a:defRPr lang="en-US" sz="4400" dirty="0">
                <a:solidFill>
                  <a:srgbClr val="368727"/>
                </a:solidFill>
                <a:ea typeface="Roboto Slab Light" pitchFamily="2" charset="0"/>
              </a:defRPr>
            </a:lvl1pPr>
          </a:lstStyle>
          <a:p>
            <a:pPr marL="0" lvl="0"/>
            <a:r>
              <a:rPr lang="en-US" sz="4400">
                <a:solidFill>
                  <a:srgbClr val="368727"/>
                </a:solidFill>
                <a:latin typeface="Fidelity Slab Light" pitchFamily="2" charset="77"/>
                <a:ea typeface="Roboto Slab Light" pitchFamily="2" charset="0"/>
              </a:rPr>
              <a:t>Product Additional Name/Headline</a:t>
            </a:r>
            <a:endParaRPr lang="en-US"/>
          </a:p>
        </p:txBody>
      </p:sp>
      <p:sp>
        <p:nvSpPr>
          <p:cNvPr id="3" name="Subtitle 2">
            <a:extLst>
              <a:ext uri="{FF2B5EF4-FFF2-40B4-BE49-F238E27FC236}">
                <a16:creationId xmlns:a16="http://schemas.microsoft.com/office/drawing/2014/main" id="{010E55C7-91D2-4641-B172-A89B7315F3BC}"/>
              </a:ext>
            </a:extLst>
          </p:cNvPr>
          <p:cNvSpPr>
            <a:spLocks noGrp="1"/>
          </p:cNvSpPr>
          <p:nvPr>
            <p:ph type="subTitle" idx="1" hasCustomPrompt="1"/>
          </p:nvPr>
        </p:nvSpPr>
        <p:spPr>
          <a:xfrm>
            <a:off x="594359" y="4755600"/>
            <a:ext cx="5362547" cy="667512"/>
          </a:xfrm>
        </p:spPr>
        <p:txBody>
          <a:bodyPr lIns="0" tIns="0" rIns="0" bIns="0">
            <a:normAutofit/>
          </a:bodyPr>
          <a:lstStyle>
            <a:lvl1pPr>
              <a:defRPr lang="en-US" sz="1800" dirty="0">
                <a:solidFill>
                  <a:schemeClr val="tx2"/>
                </a:solidFill>
              </a:defRPr>
            </a:lvl1pPr>
          </a:lstStyle>
          <a:p>
            <a:pPr lvl="0"/>
            <a:r>
              <a:rPr lang="en-US"/>
              <a:t>A subhead that supports the headline can be two lines but not more.</a:t>
            </a:r>
          </a:p>
        </p:txBody>
      </p:sp>
      <p:sp>
        <p:nvSpPr>
          <p:cNvPr id="8" name="Content Placeholder 7">
            <a:extLst>
              <a:ext uri="{FF2B5EF4-FFF2-40B4-BE49-F238E27FC236}">
                <a16:creationId xmlns:a16="http://schemas.microsoft.com/office/drawing/2014/main" id="{92027668-6D7E-CE40-A459-93DD543027A1}"/>
              </a:ext>
            </a:extLst>
          </p:cNvPr>
          <p:cNvSpPr>
            <a:spLocks noGrp="1"/>
          </p:cNvSpPr>
          <p:nvPr>
            <p:ph sz="quarter" idx="13" hasCustomPrompt="1"/>
          </p:nvPr>
        </p:nvSpPr>
        <p:spPr>
          <a:xfrm>
            <a:off x="594360" y="457200"/>
            <a:ext cx="3186000" cy="295200"/>
          </a:xfrm>
        </p:spPr>
        <p:txBody>
          <a:bodyPr lIns="0" tIns="0" rIns="0" bIns="0" anchor="ctr">
            <a:noAutofit/>
          </a:bodyPr>
          <a:lstStyle>
            <a:lvl1pPr marL="0" indent="0">
              <a:buNone/>
              <a:defRPr sz="1100" b="0" cap="none" baseline="0">
                <a:solidFill>
                  <a:schemeClr val="tx1"/>
                </a:solidFill>
                <a:latin typeface="Fidelity Sans 2 Light" panose="020B0404050501040104" pitchFamily="34" charset="0"/>
              </a:defRPr>
            </a:lvl1pPr>
          </a:lstStyle>
          <a:p>
            <a:r>
              <a:rPr lang="en-US"/>
              <a:t>Prepared for ABC Company | Month XX, XXXX</a:t>
            </a:r>
          </a:p>
        </p:txBody>
      </p:sp>
      <p:pic>
        <p:nvPicPr>
          <p:cNvPr id="16" name="Graphic 15">
            <a:extLst>
              <a:ext uri="{FF2B5EF4-FFF2-40B4-BE49-F238E27FC236}">
                <a16:creationId xmlns:a16="http://schemas.microsoft.com/office/drawing/2014/main" id="{BEA31247-8F6D-F512-E9D2-14844B2BC8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99745" y="6955633"/>
            <a:ext cx="1857164" cy="454618"/>
          </a:xfrm>
          <a:prstGeom prst="rect">
            <a:avLst/>
          </a:prstGeom>
        </p:spPr>
      </p:pic>
      <p:pic>
        <p:nvPicPr>
          <p:cNvPr id="17" name="Picture 16" descr="A person in a pharmacy looking at a product&#10;&#10;Description automatically generated">
            <a:extLst>
              <a:ext uri="{FF2B5EF4-FFF2-40B4-BE49-F238E27FC236}">
                <a16:creationId xmlns:a16="http://schemas.microsoft.com/office/drawing/2014/main" id="{5CFB7EC8-B8E4-14FB-BB8D-17B4DD351745}"/>
              </a:ext>
            </a:extLst>
          </p:cNvPr>
          <p:cNvPicPr>
            <a:picLocks noChangeAspect="1"/>
          </p:cNvPicPr>
          <p:nvPr/>
        </p:nvPicPr>
        <p:blipFill>
          <a:blip r:embed="rId4" cstate="email">
            <a:extLst>
              <a:ext uri="{28A0092B-C50C-407E-A947-70E740481C1C}">
                <a14:useLocalDpi xmlns:a14="http://schemas.microsoft.com/office/drawing/2010/main"/>
              </a:ext>
            </a:extLst>
          </a:blip>
          <a:srcRect l="21045" r="19249" b="307"/>
          <a:stretch/>
        </p:blipFill>
        <p:spPr>
          <a:xfrm>
            <a:off x="6470650" y="0"/>
            <a:ext cx="3587750" cy="7772400"/>
          </a:xfrm>
          <a:prstGeom prst="rect">
            <a:avLst/>
          </a:prstGeom>
        </p:spPr>
      </p:pic>
      <p:sp>
        <p:nvSpPr>
          <p:cNvPr id="5" name="Text Placeholder 4">
            <a:extLst>
              <a:ext uri="{FF2B5EF4-FFF2-40B4-BE49-F238E27FC236}">
                <a16:creationId xmlns:a16="http://schemas.microsoft.com/office/drawing/2014/main" id="{93884A7E-CA67-CAE6-C193-644B63E852F4}"/>
              </a:ext>
            </a:extLst>
          </p:cNvPr>
          <p:cNvSpPr>
            <a:spLocks noGrp="1"/>
          </p:cNvSpPr>
          <p:nvPr>
            <p:ph type="body" sz="quarter" idx="15" hasCustomPrompt="1"/>
          </p:nvPr>
        </p:nvSpPr>
        <p:spPr>
          <a:xfrm>
            <a:off x="590399" y="2075688"/>
            <a:ext cx="5366507" cy="457200"/>
          </a:xfrm>
        </p:spPr>
        <p:txBody>
          <a:bodyPr/>
          <a:lstStyle>
            <a:lvl1pPr>
              <a:defRPr lang="en-US" sz="1800" kern="1200" dirty="0">
                <a:solidFill>
                  <a:schemeClr val="tx1"/>
                </a:solidFill>
                <a:latin typeface="+mn-lt"/>
                <a:ea typeface="+mn-ea"/>
                <a:cs typeface="+mn-cs"/>
              </a:defRPr>
            </a:lvl1pPr>
            <a:lvl2pPr>
              <a:defRPr/>
            </a:lvl2pPr>
            <a:lvl3pPr>
              <a:defRPr/>
            </a:lvl3pPr>
            <a:lvl4pPr>
              <a:defRPr/>
            </a:lvl4pPr>
            <a:lvl5pPr>
              <a:defRPr/>
            </a:lvl5pPr>
          </a:lstStyle>
          <a:p>
            <a:pPr marL="0" lvl="0" indent="0" algn="l" defTabSz="806846" rtl="0" eaLnBrk="1" latinLnBrk="0" hangingPunct="1">
              <a:lnSpc>
                <a:spcPct val="100000"/>
              </a:lnSpc>
              <a:spcBef>
                <a:spcPct val="0"/>
              </a:spcBef>
              <a:buFont typeface="Arial" panose="020B0604020202020204" pitchFamily="34" charset="0"/>
              <a:buNone/>
            </a:pPr>
            <a:r>
              <a:rPr lang="en-US"/>
              <a:t>Product Segment/Market/Name</a:t>
            </a:r>
          </a:p>
        </p:txBody>
      </p:sp>
      <p:sp>
        <p:nvSpPr>
          <p:cNvPr id="7" name="Date Placeholder 6">
            <a:extLst>
              <a:ext uri="{FF2B5EF4-FFF2-40B4-BE49-F238E27FC236}">
                <a16:creationId xmlns:a16="http://schemas.microsoft.com/office/drawing/2014/main" id="{5FEB7C2A-0B3C-841E-6EC4-7052E626107A}"/>
              </a:ext>
            </a:extLst>
          </p:cNvPr>
          <p:cNvSpPr>
            <a:spLocks noGrp="1"/>
          </p:cNvSpPr>
          <p:nvPr>
            <p:ph type="dt" sz="half" idx="16"/>
          </p:nvPr>
        </p:nvSpPr>
        <p:spPr/>
        <p:txBody>
          <a:bodyPr/>
          <a:lstStyle>
            <a:lvl1pPr>
              <a:defRPr>
                <a:solidFill>
                  <a:schemeClr val="bg1"/>
                </a:solidFill>
              </a:defRPr>
            </a:lvl1pPr>
          </a:lstStyle>
          <a:p>
            <a:fld id="{1D8BD707-D9CF-40AE-B4C6-C98DA3205C09}" type="datetimeFigureOut">
              <a:rPr lang="en-US" smtClean="0"/>
              <a:t>09/08/2026</a:t>
            </a:fld>
            <a:endParaRPr lang="en-US"/>
          </a:p>
        </p:txBody>
      </p:sp>
      <p:sp>
        <p:nvSpPr>
          <p:cNvPr id="10" name="Slide Number Placeholder 9">
            <a:extLst>
              <a:ext uri="{FF2B5EF4-FFF2-40B4-BE49-F238E27FC236}">
                <a16:creationId xmlns:a16="http://schemas.microsoft.com/office/drawing/2014/main" id="{F275D68B-18A1-C0F6-0136-1AE35DD2C6F4}"/>
              </a:ext>
            </a:extLst>
          </p:cNvPr>
          <p:cNvSpPr>
            <a:spLocks noGrp="1"/>
          </p:cNvSpPr>
          <p:nvPr>
            <p:ph type="sldNum" sz="quarter" idx="18"/>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660084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5_WHT Headline + Fo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388800"/>
          </a:xfrm>
          <a:prstGeom prst="rect">
            <a:avLst/>
          </a:prstGeom>
        </p:spPr>
        <p:txBody>
          <a:bodyPr vert="horz" lIns="0" tIns="0" rIns="0" bIns="0" rtlCol="0" anchor="t" anchorCtr="0">
            <a:noAutofit/>
          </a:bodyPr>
          <a:lstStyle>
            <a:lvl1pPr>
              <a:defRPr lang="en-US" sz="2800" dirty="0">
                <a:ea typeface="+mn-ea"/>
                <a:cs typeface="Calibri" panose="020F0502020204030204" pitchFamily="34" charset="0"/>
              </a:defRPr>
            </a:lvl1pPr>
          </a:lstStyle>
          <a:p>
            <a:pPr lvl="0"/>
            <a:r>
              <a:rPr lang="en-US"/>
              <a:t>Click to edit Master title style</a:t>
            </a:r>
          </a:p>
        </p:txBody>
      </p:sp>
      <p:sp>
        <p:nvSpPr>
          <p:cNvPr id="7" name="Rectangle 6">
            <a:extLst>
              <a:ext uri="{FF2B5EF4-FFF2-40B4-BE49-F238E27FC236}">
                <a16:creationId xmlns:a16="http://schemas.microsoft.com/office/drawing/2014/main" id="{CC8ADF02-E029-AFCC-1AEA-78E513209F09}"/>
              </a:ext>
            </a:extLst>
          </p:cNvPr>
          <p:cNvSpPr/>
          <p:nvPr/>
        </p:nvSpPr>
        <p:spPr>
          <a:xfrm rot="10800000">
            <a:off x="0" y="1371599"/>
            <a:ext cx="10058400" cy="5718175"/>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8" name="Text Placeholder 7">
            <a:extLst>
              <a:ext uri="{FF2B5EF4-FFF2-40B4-BE49-F238E27FC236}">
                <a16:creationId xmlns:a16="http://schemas.microsoft.com/office/drawing/2014/main" id="{CB550505-5B21-43BD-93D9-D645D795B57B}"/>
              </a:ext>
            </a:extLst>
          </p:cNvPr>
          <p:cNvSpPr>
            <a:spLocks noGrp="1"/>
          </p:cNvSpPr>
          <p:nvPr>
            <p:ph type="body" sz="quarter" idx="13"/>
          </p:nvPr>
        </p:nvSpPr>
        <p:spPr>
          <a:xfrm>
            <a:off x="594000" y="914400"/>
            <a:ext cx="8502962" cy="576000"/>
          </a:xfrm>
        </p:spPr>
        <p:txBody>
          <a:bodyPr vert="horz" lIns="0" tIns="0" rIns="0" bIns="0" rtlCol="0">
            <a:normAutofit/>
          </a:bodyPr>
          <a:lstStyle>
            <a:lvl1pPr>
              <a:defRPr lang="en-US" sz="1600" dirty="0">
                <a:solidFill>
                  <a:schemeClr val="tx2"/>
                </a:solidFill>
              </a:defRPr>
            </a:lvl1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F6D4F603-CB7A-1252-C7A0-D8AACE7E058D}"/>
              </a:ext>
            </a:extLst>
          </p:cNvPr>
          <p:cNvSpPr>
            <a:spLocks noGrp="1"/>
          </p:cNvSpPr>
          <p:nvPr>
            <p:ph type="dt" sz="half" idx="14"/>
          </p:nvPr>
        </p:nvSpPr>
        <p:spPr/>
        <p:txBody>
          <a:bodyPr/>
          <a:lstStyle/>
          <a:p>
            <a:fld id="{1D8BD707-D9CF-40AE-B4C6-C98DA3205C09}" type="datetimeFigureOut">
              <a:rPr lang="en-US" smtClean="0"/>
              <a:t>09/08/2026</a:t>
            </a:fld>
            <a:endParaRPr lang="en-US"/>
          </a:p>
        </p:txBody>
      </p:sp>
      <p:sp>
        <p:nvSpPr>
          <p:cNvPr id="9" name="Footer Placeholder 8">
            <a:extLst>
              <a:ext uri="{FF2B5EF4-FFF2-40B4-BE49-F238E27FC236}">
                <a16:creationId xmlns:a16="http://schemas.microsoft.com/office/drawing/2014/main" id="{E4C4EE02-6731-139A-E45A-5A7AE2C0AE80}"/>
              </a:ext>
            </a:extLst>
          </p:cNvPr>
          <p:cNvSpPr>
            <a:spLocks noGrp="1"/>
          </p:cNvSpPr>
          <p:nvPr>
            <p:ph type="ftr" sz="quarter" idx="15"/>
          </p:nvPr>
        </p:nvSpPr>
        <p:spPr/>
        <p:txBody>
          <a:bodyPr/>
          <a:lstStyle/>
          <a:p>
            <a:endParaRPr lang="en-US"/>
          </a:p>
        </p:txBody>
      </p:sp>
      <p:sp>
        <p:nvSpPr>
          <p:cNvPr id="10" name="Slide Number Placeholder 9">
            <a:extLst>
              <a:ext uri="{FF2B5EF4-FFF2-40B4-BE49-F238E27FC236}">
                <a16:creationId xmlns:a16="http://schemas.microsoft.com/office/drawing/2014/main" id="{0B290C6C-EE50-E62D-8876-A29A4F5CC7D4}"/>
              </a:ext>
            </a:extLst>
          </p:cNvPr>
          <p:cNvSpPr>
            <a:spLocks noGrp="1"/>
          </p:cNvSpPr>
          <p:nvPr>
            <p:ph type="sldNum" sz="quarter" idx="16"/>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1433983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6_Full Mis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D4EF1CB-62D5-0F39-68B6-4F89EC2D9253}"/>
              </a:ext>
            </a:extLst>
          </p:cNvPr>
          <p:cNvSpPr/>
          <p:nvPr/>
        </p:nvSpPr>
        <p:spPr>
          <a:xfrm rot="10800000">
            <a:off x="0" y="0"/>
            <a:ext cx="1005840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155" b="0" i="0">
              <a:latin typeface="Fidelity Sans 2" panose="020B0504050501040104" pitchFamily="34" charset="0"/>
            </a:endParaRP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fld id="{B6F15528-21DE-4FAA-801E-634DDDAF4B2B}" type="slidenum">
              <a:rPr lang="en-US" smtClean="0"/>
              <a:t>‹#›</a:t>
            </a:fld>
            <a:endParaRPr lang="en-US"/>
          </a:p>
        </p:txBody>
      </p:sp>
      <p:sp>
        <p:nvSpPr>
          <p:cNvPr id="3" name="Date Placeholder 2">
            <a:extLst>
              <a:ext uri="{FF2B5EF4-FFF2-40B4-BE49-F238E27FC236}">
                <a16:creationId xmlns:a16="http://schemas.microsoft.com/office/drawing/2014/main" id="{517CCC3C-9961-EB41-A456-AA71DADBB0C6}"/>
              </a:ext>
            </a:extLst>
          </p:cNvPr>
          <p:cNvSpPr>
            <a:spLocks noGrp="1"/>
          </p:cNvSpPr>
          <p:nvPr>
            <p:ph type="dt" sz="half" idx="14"/>
          </p:nvPr>
        </p:nvSpPr>
        <p:spPr/>
        <p:txBody>
          <a:bodyPr/>
          <a:lstStyle>
            <a:lvl1pPr>
              <a:defRPr/>
            </a:lvl1pPr>
          </a:lstStyle>
          <a:p>
            <a:fld id="{1D8BD707-D9CF-40AE-B4C6-C98DA3205C09}" type="datetimeFigureOut">
              <a:rPr lang="en-US" smtClean="0"/>
              <a:t>09/08/2026</a:t>
            </a:fld>
            <a:endParaRPr lang="en-US"/>
          </a:p>
        </p:txBody>
      </p:sp>
      <p:sp>
        <p:nvSpPr>
          <p:cNvPr id="2" name="Title 1">
            <a:extLst>
              <a:ext uri="{FF2B5EF4-FFF2-40B4-BE49-F238E27FC236}">
                <a16:creationId xmlns:a16="http://schemas.microsoft.com/office/drawing/2014/main" id="{550FF8C4-6FB0-BA73-7EE9-80C1DC6E2BDC}"/>
              </a:ext>
            </a:extLst>
          </p:cNvPr>
          <p:cNvSpPr>
            <a:spLocks noGrp="1"/>
          </p:cNvSpPr>
          <p:nvPr>
            <p:ph type="title"/>
          </p:nvPr>
        </p:nvSpPr>
        <p:spPr>
          <a:xfrm>
            <a:off x="594000" y="457200"/>
            <a:ext cx="8502650" cy="3888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7" name="Text Placeholder 7">
            <a:extLst>
              <a:ext uri="{FF2B5EF4-FFF2-40B4-BE49-F238E27FC236}">
                <a16:creationId xmlns:a16="http://schemas.microsoft.com/office/drawing/2014/main" id="{CDAE7658-C676-E96D-D1AC-0FA18D1F03D5}"/>
              </a:ext>
            </a:extLst>
          </p:cNvPr>
          <p:cNvSpPr>
            <a:spLocks noGrp="1"/>
          </p:cNvSpPr>
          <p:nvPr>
            <p:ph type="body" sz="quarter" idx="13"/>
          </p:nvPr>
        </p:nvSpPr>
        <p:spPr>
          <a:xfrm>
            <a:off x="594000" y="914400"/>
            <a:ext cx="8502962" cy="576000"/>
          </a:xfrm>
        </p:spPr>
        <p:txBody>
          <a:bodyPr vert="horz" lIns="0" tIns="0" rIns="0" bIns="0" rtlCol="0">
            <a:normAutofit/>
          </a:bodyPr>
          <a:lstStyle>
            <a:lvl1pPr>
              <a:defRPr lang="en-US" dirty="0">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66500023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1 Headlines -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739841" y="701723"/>
            <a:ext cx="8675370" cy="1014365"/>
          </a:xfrm>
          <a:prstGeom prst="rect">
            <a:avLst/>
          </a:prstGeom>
        </p:spPr>
        <p:txBody>
          <a:bodyPr lIns="0" tIns="0" rIns="0" bIns="0" anchor="t">
            <a:normAutofit/>
          </a:bodyPr>
          <a:lstStyle>
            <a:lvl1pPr marL="0" algn="l" defTabSz="914400" rtl="0" eaLnBrk="1" latinLnBrk="0" hangingPunct="1">
              <a:lnSpc>
                <a:spcPts val="2600"/>
              </a:lnSpc>
              <a:defRPr lang="en-US" sz="2600" kern="1200" dirty="0">
                <a:solidFill>
                  <a:schemeClr val="tx1"/>
                </a:solidFill>
                <a:latin typeface="Calibri" panose="020F0502020204030204" pitchFamily="34" charset="0"/>
                <a:ea typeface="+mn-ea"/>
                <a:cs typeface="Calibri" panose="020F0502020204030204" pitchFamily="34" charset="0"/>
              </a:defRPr>
            </a:lvl1pPr>
          </a:lstStyle>
          <a:p>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a:lstStyle>
            <a:lvl1pPr>
              <a:defRPr>
                <a:solidFill>
                  <a:schemeClr val="bg1">
                    <a:lumMod val="50000"/>
                  </a:schemeClr>
                </a:solidFill>
              </a:defRPr>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a:solidFill>
                  <a:schemeClr val="bg1">
                    <a:lumMod val="50000"/>
                  </a:schemeClr>
                </a:solidFill>
              </a:defRPr>
            </a:lvl1pPr>
          </a:lstStyle>
          <a:p>
            <a:fld id="{05BFBC55-CFB3-E64F-8BCC-34A4E1FBD227}" type="slidenum">
              <a:rPr lang="en-US" smtClean="0"/>
              <a:pPr/>
              <a:t>‹#›</a:t>
            </a:fld>
            <a:endParaRPr lang="en-US"/>
          </a:p>
        </p:txBody>
      </p:sp>
    </p:spTree>
    <p:extLst>
      <p:ext uri="{BB962C8B-B14F-4D97-AF65-F5344CB8AC3E}">
        <p14:creationId xmlns:p14="http://schemas.microsoft.com/office/powerpoint/2010/main" val="2988146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7_Full Whit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01627EF-307E-E370-BFAD-65E9D5C61055}"/>
              </a:ext>
            </a:extLst>
          </p:cNvPr>
          <p:cNvSpPr>
            <a:spLocks noGrp="1"/>
          </p:cNvSpPr>
          <p:nvPr>
            <p:ph type="title"/>
          </p:nvPr>
        </p:nvSpPr>
        <p:spPr>
          <a:xfrm>
            <a:off x="594000" y="457200"/>
            <a:ext cx="8502650" cy="3888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Text Placeholder 7">
            <a:extLst>
              <a:ext uri="{FF2B5EF4-FFF2-40B4-BE49-F238E27FC236}">
                <a16:creationId xmlns:a16="http://schemas.microsoft.com/office/drawing/2014/main" id="{B3EF08E2-6303-CD5E-B8C5-9BE80C5DC698}"/>
              </a:ext>
            </a:extLst>
          </p:cNvPr>
          <p:cNvSpPr>
            <a:spLocks noGrp="1"/>
          </p:cNvSpPr>
          <p:nvPr>
            <p:ph type="body" sz="quarter" idx="13"/>
          </p:nvPr>
        </p:nvSpPr>
        <p:spPr>
          <a:xfrm>
            <a:off x="594000" y="914400"/>
            <a:ext cx="8502962" cy="576000"/>
          </a:xfrm>
        </p:spPr>
        <p:txBody>
          <a:bodyPr lIns="0"/>
          <a:lstStyle>
            <a:lvl1pPr marL="0" indent="0">
              <a:buNone/>
              <a:defRPr sz="1600">
                <a:solidFill>
                  <a:schemeClr val="tx2"/>
                </a:solidFill>
              </a:defRPr>
            </a:lvl1pPr>
            <a:lvl2pPr marL="518145" indent="0">
              <a:buNone/>
              <a:defRPr>
                <a:solidFill>
                  <a:schemeClr val="tx2"/>
                </a:solidFill>
              </a:defRPr>
            </a:lvl2pPr>
          </a:lstStyle>
          <a:p>
            <a:pPr lvl="0"/>
            <a:r>
              <a:rPr lang="en-US"/>
              <a:t>Click to edit Master text styles</a:t>
            </a:r>
          </a:p>
        </p:txBody>
      </p:sp>
      <p:sp>
        <p:nvSpPr>
          <p:cNvPr id="4" name="Date Placeholder 3">
            <a:extLst>
              <a:ext uri="{FF2B5EF4-FFF2-40B4-BE49-F238E27FC236}">
                <a16:creationId xmlns:a16="http://schemas.microsoft.com/office/drawing/2014/main" id="{CF6CB306-C39D-DB46-A856-9B6AF3690E65}"/>
              </a:ext>
            </a:extLst>
          </p:cNvPr>
          <p:cNvSpPr>
            <a:spLocks noGrp="1"/>
          </p:cNvSpPr>
          <p:nvPr>
            <p:ph type="dt" sz="half" idx="14"/>
          </p:nvPr>
        </p:nvSpPr>
        <p:spPr/>
        <p:txBody>
          <a:bodyPr/>
          <a:lstStyle>
            <a:lvl1pPr>
              <a:defRPr/>
            </a:lvl1pPr>
          </a:lstStyle>
          <a:p>
            <a:fld id="{1D8BD707-D9CF-40AE-B4C6-C98DA3205C09}" type="datetimeFigureOut">
              <a:rPr lang="en-US" smtClean="0"/>
              <a:t>09/08/2026</a:t>
            </a:fld>
            <a:endParaRPr lang="en-US"/>
          </a:p>
        </p:txBody>
      </p:sp>
      <p:sp>
        <p:nvSpPr>
          <p:cNvPr id="8" name="Footer Placeholder 7">
            <a:extLst>
              <a:ext uri="{FF2B5EF4-FFF2-40B4-BE49-F238E27FC236}">
                <a16:creationId xmlns:a16="http://schemas.microsoft.com/office/drawing/2014/main" id="{4682AA19-1D1B-2241-9799-E6CC72CE9A82}"/>
              </a:ext>
            </a:extLst>
          </p:cNvPr>
          <p:cNvSpPr>
            <a:spLocks noGrp="1"/>
          </p:cNvSpPr>
          <p:nvPr>
            <p:ph type="ftr" sz="quarter" idx="15"/>
          </p:nvPr>
        </p:nvSpPr>
        <p:spPr/>
        <p:txBody>
          <a:bodyPr vert="horz" lIns="0" tIns="0" rIns="0" bIns="0" rtlCol="0" anchor="b" anchorCtr="0"/>
          <a:lstStyle>
            <a:lvl1pPr>
              <a:defRPr lang="en-US" dirty="0"/>
            </a:lvl1pPr>
          </a:lstStyle>
          <a:p>
            <a:endParaRPr lang="en-US"/>
          </a:p>
        </p:txBody>
      </p:sp>
      <p:sp>
        <p:nvSpPr>
          <p:cNvPr id="9" name="Slide Number Placeholder 8">
            <a:extLst>
              <a:ext uri="{FF2B5EF4-FFF2-40B4-BE49-F238E27FC236}">
                <a16:creationId xmlns:a16="http://schemas.microsoft.com/office/drawing/2014/main" id="{3E67E83E-4C5A-E14F-97A5-35E3D8BA094F}"/>
              </a:ext>
            </a:extLst>
          </p:cNvPr>
          <p:cNvSpPr>
            <a:spLocks noGrp="1"/>
          </p:cNvSpPr>
          <p:nvPr>
            <p:ph type="sldNum" sz="quarter" idx="16"/>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010363791"/>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8_WHT Headlin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C8ADF02-E029-AFCC-1AEA-78E513209F09}"/>
              </a:ext>
            </a:extLst>
          </p:cNvPr>
          <p:cNvSpPr/>
          <p:nvPr/>
        </p:nvSpPr>
        <p:spPr>
          <a:xfrm rot="10800000">
            <a:off x="0" y="1371600"/>
            <a:ext cx="10058400" cy="64008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4" name="Date Placeholder 3">
            <a:extLst>
              <a:ext uri="{FF2B5EF4-FFF2-40B4-BE49-F238E27FC236}">
                <a16:creationId xmlns:a16="http://schemas.microsoft.com/office/drawing/2014/main" id="{78554D2F-820B-2EFA-BE83-EEAD776730A5}"/>
              </a:ext>
            </a:extLst>
          </p:cNvPr>
          <p:cNvSpPr>
            <a:spLocks noGrp="1"/>
          </p:cNvSpPr>
          <p:nvPr>
            <p:ph type="dt" sz="half" idx="14"/>
          </p:nvPr>
        </p:nvSpPr>
        <p:spPr/>
        <p:txBody>
          <a:bodyPr/>
          <a:lstStyle/>
          <a:p>
            <a:fld id="{1D8BD707-D9CF-40AE-B4C6-C98DA3205C09}" type="datetimeFigureOut">
              <a:rPr lang="en-US" smtClean="0"/>
              <a:t>09/08/2026</a:t>
            </a:fld>
            <a:endParaRPr lang="en-US"/>
          </a:p>
        </p:txBody>
      </p:sp>
      <p:sp>
        <p:nvSpPr>
          <p:cNvPr id="9" name="Footer Placeholder 8">
            <a:extLst>
              <a:ext uri="{FF2B5EF4-FFF2-40B4-BE49-F238E27FC236}">
                <a16:creationId xmlns:a16="http://schemas.microsoft.com/office/drawing/2014/main" id="{39AD17C0-E1EA-52D6-2FC4-36101D250AFE}"/>
              </a:ext>
            </a:extLst>
          </p:cNvPr>
          <p:cNvSpPr>
            <a:spLocks noGrp="1"/>
          </p:cNvSpPr>
          <p:nvPr>
            <p:ph type="ftr" sz="quarter" idx="15"/>
          </p:nvPr>
        </p:nvSpPr>
        <p:spPr/>
        <p:txBody>
          <a:bodyPr/>
          <a:lstStyle/>
          <a:p>
            <a:endParaRPr lang="en-US"/>
          </a:p>
        </p:txBody>
      </p:sp>
      <p:sp>
        <p:nvSpPr>
          <p:cNvPr id="10" name="Slide Number Placeholder 9">
            <a:extLst>
              <a:ext uri="{FF2B5EF4-FFF2-40B4-BE49-F238E27FC236}">
                <a16:creationId xmlns:a16="http://schemas.microsoft.com/office/drawing/2014/main" id="{28E65B4D-6005-8E8C-ADD4-9B9175C8B170}"/>
              </a:ext>
            </a:extLst>
          </p:cNvPr>
          <p:cNvSpPr>
            <a:spLocks noGrp="1"/>
          </p:cNvSpPr>
          <p:nvPr>
            <p:ph type="sldNum" sz="quarter" idx="16"/>
          </p:nvPr>
        </p:nvSpPr>
        <p:spPr/>
        <p:txBody>
          <a:bodyPr/>
          <a:lstStyle/>
          <a:p>
            <a:fld id="{B6F15528-21DE-4FAA-801E-634DDDAF4B2B}" type="slidenum">
              <a:rPr lang="en-US" smtClean="0"/>
              <a:t>‹#›</a:t>
            </a:fld>
            <a:endParaRPr lang="en-US"/>
          </a:p>
        </p:txBody>
      </p:sp>
      <p:sp>
        <p:nvSpPr>
          <p:cNvPr id="3" name="Title 1">
            <a:extLst>
              <a:ext uri="{FF2B5EF4-FFF2-40B4-BE49-F238E27FC236}">
                <a16:creationId xmlns:a16="http://schemas.microsoft.com/office/drawing/2014/main" id="{9AFB6042-048D-6FBC-F075-1FB042BF8B9A}"/>
              </a:ext>
            </a:extLst>
          </p:cNvPr>
          <p:cNvSpPr>
            <a:spLocks noGrp="1"/>
          </p:cNvSpPr>
          <p:nvPr>
            <p:ph type="title"/>
          </p:nvPr>
        </p:nvSpPr>
        <p:spPr>
          <a:xfrm>
            <a:off x="594000" y="457200"/>
            <a:ext cx="8503200" cy="3888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Text Placeholder 7">
            <a:extLst>
              <a:ext uri="{FF2B5EF4-FFF2-40B4-BE49-F238E27FC236}">
                <a16:creationId xmlns:a16="http://schemas.microsoft.com/office/drawing/2014/main" id="{372170F2-E08D-C8BB-4610-BCD5EEDD34A3}"/>
              </a:ext>
            </a:extLst>
          </p:cNvPr>
          <p:cNvSpPr>
            <a:spLocks noGrp="1"/>
          </p:cNvSpPr>
          <p:nvPr>
            <p:ph type="body" sz="quarter" idx="13"/>
          </p:nvPr>
        </p:nvSpPr>
        <p:spPr>
          <a:xfrm>
            <a:off x="594000" y="914400"/>
            <a:ext cx="8503200" cy="576000"/>
          </a:xfrm>
        </p:spPr>
        <p:txBody>
          <a:bodyPr lIns="0"/>
          <a:lstStyle>
            <a:lvl1pPr marL="0" indent="0">
              <a:buNone/>
              <a:defRPr sz="1600">
                <a:solidFill>
                  <a:schemeClr val="tx2"/>
                </a:solidFill>
              </a:defRPr>
            </a:lvl1pPr>
            <a:lvl2pPr marL="518145" indent="0">
              <a:buNone/>
              <a:defRPr>
                <a:solidFill>
                  <a:schemeClr val="tx2"/>
                </a:solidFill>
              </a:defRPr>
            </a:lvl2pPr>
          </a:lstStyle>
          <a:p>
            <a:pPr lvl="0"/>
            <a:r>
              <a:rPr lang="en-US"/>
              <a:t>Click to edit Master text styles</a:t>
            </a:r>
          </a:p>
        </p:txBody>
      </p:sp>
    </p:spTree>
    <p:extLst>
      <p:ext uri="{BB962C8B-B14F-4D97-AF65-F5344CB8AC3E}">
        <p14:creationId xmlns:p14="http://schemas.microsoft.com/office/powerpoint/2010/main" val="3165494845"/>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9_Mist Headlin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C56B00E-2768-9A0D-87B9-248EEED96E71}"/>
              </a:ext>
            </a:extLst>
          </p:cNvPr>
          <p:cNvSpPr/>
          <p:nvPr/>
        </p:nvSpPr>
        <p:spPr>
          <a:xfrm rot="10800000" flipV="1">
            <a:off x="0" y="-1"/>
            <a:ext cx="10058400" cy="1371599"/>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3888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fld id="{B6F15528-21DE-4FAA-801E-634DDDAF4B2B}" type="slidenum">
              <a:rPr lang="en-US" smtClean="0"/>
              <a:t>‹#›</a:t>
            </a:fld>
            <a:endParaRPr lang="en-US"/>
          </a:p>
        </p:txBody>
      </p:sp>
      <p:sp>
        <p:nvSpPr>
          <p:cNvPr id="7" name="Text Placeholder 7">
            <a:extLst>
              <a:ext uri="{FF2B5EF4-FFF2-40B4-BE49-F238E27FC236}">
                <a16:creationId xmlns:a16="http://schemas.microsoft.com/office/drawing/2014/main" id="{E3AE5F31-A08E-4023-8FCE-EEE2BB87D0E2}"/>
              </a:ext>
            </a:extLst>
          </p:cNvPr>
          <p:cNvSpPr>
            <a:spLocks noGrp="1"/>
          </p:cNvSpPr>
          <p:nvPr>
            <p:ph type="body" sz="quarter" idx="13"/>
          </p:nvPr>
        </p:nvSpPr>
        <p:spPr>
          <a:xfrm>
            <a:off x="594000" y="914400"/>
            <a:ext cx="8502962" cy="576000"/>
          </a:xfrm>
        </p:spPr>
        <p:txBody>
          <a:bodyPr vert="horz" lIns="0" tIns="0" rIns="0" bIns="0" rtlCol="0">
            <a:normAutofit/>
          </a:bodyPr>
          <a:lstStyle>
            <a:lvl1pPr>
              <a:defRPr lang="en-US" dirty="0">
                <a:solidFill>
                  <a:schemeClr val="tx2"/>
                </a:solidFill>
              </a:defRPr>
            </a:lvl1pPr>
            <a:lvl2pPr>
              <a:defRPr lang="en-US" dirty="0">
                <a:solidFill>
                  <a:schemeClr val="tx2"/>
                </a:solidFill>
              </a:defRPr>
            </a:lvl2pPr>
          </a:lstStyle>
          <a:p>
            <a:pPr lvl="0"/>
            <a:r>
              <a:rPr lang="en-US"/>
              <a:t>Click to edit Master text styles</a:t>
            </a:r>
          </a:p>
        </p:txBody>
      </p:sp>
      <p:sp>
        <p:nvSpPr>
          <p:cNvPr id="3" name="Date Placeholder 2">
            <a:extLst>
              <a:ext uri="{FF2B5EF4-FFF2-40B4-BE49-F238E27FC236}">
                <a16:creationId xmlns:a16="http://schemas.microsoft.com/office/drawing/2014/main" id="{5ED260EE-AD63-E648-87F5-05F5FE208D8A}"/>
              </a:ext>
            </a:extLst>
          </p:cNvPr>
          <p:cNvSpPr>
            <a:spLocks noGrp="1"/>
          </p:cNvSpPr>
          <p:nvPr>
            <p:ph type="dt" sz="half" idx="14"/>
          </p:nvPr>
        </p:nvSpPr>
        <p:spPr/>
        <p:txBody>
          <a:bodyPr/>
          <a:lstStyle>
            <a:lvl1pPr>
              <a:defRPr/>
            </a:lvl1pPr>
          </a:lstStyle>
          <a:p>
            <a:fld id="{1D8BD707-D9CF-40AE-B4C6-C98DA3205C09}" type="datetimeFigureOut">
              <a:rPr lang="en-US" smtClean="0"/>
              <a:t>09/08/2026</a:t>
            </a:fld>
            <a:endParaRPr lang="en-US"/>
          </a:p>
        </p:txBody>
      </p:sp>
    </p:spTree>
    <p:extLst>
      <p:ext uri="{BB962C8B-B14F-4D97-AF65-F5344CB8AC3E}">
        <p14:creationId xmlns:p14="http://schemas.microsoft.com/office/powerpoint/2010/main" val="675453184"/>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0_No Sub: Full W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3200" cy="9000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fld id="{B6F15528-21DE-4FAA-801E-634DDDAF4B2B}" type="slidenum">
              <a:rPr lang="en-US" smtClean="0"/>
              <a:t>‹#›</a:t>
            </a:fld>
            <a:endParaRPr lang="en-US"/>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fld id="{1D8BD707-D9CF-40AE-B4C6-C98DA3205C09}" type="datetimeFigureOut">
              <a:rPr lang="en-US" smtClean="0"/>
              <a:t>09/08/2026</a:t>
            </a:fld>
            <a:endParaRPr lang="en-US"/>
          </a:p>
        </p:txBody>
      </p:sp>
    </p:spTree>
    <p:extLst>
      <p:ext uri="{BB962C8B-B14F-4D97-AF65-F5344CB8AC3E}">
        <p14:creationId xmlns:p14="http://schemas.microsoft.com/office/powerpoint/2010/main" val="3523158459"/>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1_No Sub: Full Mis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B85419F-4F2B-F75D-A54F-0296D8C46278}"/>
              </a:ext>
            </a:extLst>
          </p:cNvPr>
          <p:cNvSpPr/>
          <p:nvPr/>
        </p:nvSpPr>
        <p:spPr>
          <a:xfrm rot="10800000">
            <a:off x="0" y="0"/>
            <a:ext cx="1005840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155" b="0" i="0">
              <a:latin typeface="Fidelity Sans 2" panose="020B0504050501040104" pitchFamily="34" charset="0"/>
            </a:endParaRPr>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9000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t>‹#›</a:t>
            </a:fld>
            <a:endParaRPr lang="en-US"/>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fld id="{1D8BD707-D9CF-40AE-B4C6-C98DA3205C09}" type="datetimeFigureOut">
              <a:rPr lang="en-US" smtClean="0"/>
              <a:t>09/08/2026</a:t>
            </a:fld>
            <a:endParaRPr lang="en-US"/>
          </a:p>
        </p:txBody>
      </p:sp>
    </p:spTree>
    <p:extLst>
      <p:ext uri="{BB962C8B-B14F-4D97-AF65-F5344CB8AC3E}">
        <p14:creationId xmlns:p14="http://schemas.microsoft.com/office/powerpoint/2010/main" val="1106489400"/>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2_No Sub: WHT Head + Foot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B84AA6B-A827-E65C-4C31-55A2099C76A4}"/>
              </a:ext>
            </a:extLst>
          </p:cNvPr>
          <p:cNvSpPr/>
          <p:nvPr/>
        </p:nvSpPr>
        <p:spPr>
          <a:xfrm rot="10800000">
            <a:off x="0" y="1371599"/>
            <a:ext cx="10058400" cy="5718175"/>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9000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fld id="{B6F15528-21DE-4FAA-801E-634DDDAF4B2B}" type="slidenum">
              <a:rPr lang="en-US" smtClean="0"/>
              <a:t>‹#›</a:t>
            </a:fld>
            <a:endParaRPr lang="en-US"/>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fld id="{1D8BD707-D9CF-40AE-B4C6-C98DA3205C09}" type="datetimeFigureOut">
              <a:rPr lang="en-US" smtClean="0"/>
              <a:t>09/08/2026</a:t>
            </a:fld>
            <a:endParaRPr lang="en-US"/>
          </a:p>
        </p:txBody>
      </p:sp>
    </p:spTree>
    <p:extLst>
      <p:ext uri="{BB962C8B-B14F-4D97-AF65-F5344CB8AC3E}">
        <p14:creationId xmlns:p14="http://schemas.microsoft.com/office/powerpoint/2010/main" val="3711291567"/>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3_No Sub: Mist Headlin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92E17B7-1B2D-6D8F-5AB1-11A0794E2D45}"/>
              </a:ext>
            </a:extLst>
          </p:cNvPr>
          <p:cNvSpPr/>
          <p:nvPr/>
        </p:nvSpPr>
        <p:spPr>
          <a:xfrm rot="10800000" flipV="1">
            <a:off x="0" y="-1"/>
            <a:ext cx="10058400" cy="1371599"/>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9000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fld id="{B6F15528-21DE-4FAA-801E-634DDDAF4B2B}" type="slidenum">
              <a:rPr lang="en-US" smtClean="0"/>
              <a:t>‹#›</a:t>
            </a:fld>
            <a:endParaRPr lang="en-US"/>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fld id="{1D8BD707-D9CF-40AE-B4C6-C98DA3205C09}" type="datetimeFigureOut">
              <a:rPr lang="en-US" smtClean="0"/>
              <a:t>09/08/2026</a:t>
            </a:fld>
            <a:endParaRPr lang="en-US"/>
          </a:p>
        </p:txBody>
      </p:sp>
    </p:spTree>
    <p:extLst>
      <p:ext uri="{BB962C8B-B14F-4D97-AF65-F5344CB8AC3E}">
        <p14:creationId xmlns:p14="http://schemas.microsoft.com/office/powerpoint/2010/main" val="2387507612"/>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0" i="0">
                <a:solidFill>
                  <a:srgbClr val="4A4A4A"/>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09/08/2026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598696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0_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CA"/>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fld id="{05BFBC55-CFB3-E64F-8BCC-34A4E1FBD227}" type="slidenum">
              <a:rPr lang="en-CA" smtClean="0"/>
              <a:pPr/>
              <a:t>‹#›</a:t>
            </a:fld>
            <a:endParaRPr lang="en-CA"/>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r>
              <a:rPr lang="en-CA"/>
              <a:t>XXXXXX.XX</a:t>
            </a:r>
          </a:p>
        </p:txBody>
      </p:sp>
    </p:spTree>
    <p:extLst>
      <p:ext uri="{BB962C8B-B14F-4D97-AF65-F5344CB8AC3E}">
        <p14:creationId xmlns:p14="http://schemas.microsoft.com/office/powerpoint/2010/main" val="983748521"/>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_Cov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6DADA4-4A98-1578-7229-A850B2BED8EF}"/>
              </a:ext>
            </a:extLst>
          </p:cNvPr>
          <p:cNvSpPr/>
          <p:nvPr/>
        </p:nvSpPr>
        <p:spPr>
          <a:xfrm rot="5400000">
            <a:off x="3085420" y="799421"/>
            <a:ext cx="3887559" cy="10058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10" name="Title 1">
            <a:extLst>
              <a:ext uri="{FF2B5EF4-FFF2-40B4-BE49-F238E27FC236}">
                <a16:creationId xmlns:a16="http://schemas.microsoft.com/office/drawing/2014/main" id="{6F7D067B-2BBE-08A4-5B0C-B168C84187C5}"/>
              </a:ext>
            </a:extLst>
          </p:cNvPr>
          <p:cNvSpPr>
            <a:spLocks noGrp="1"/>
          </p:cNvSpPr>
          <p:nvPr>
            <p:ph type="title"/>
          </p:nvPr>
        </p:nvSpPr>
        <p:spPr>
          <a:xfrm>
            <a:off x="594360" y="5303520"/>
            <a:ext cx="7759328" cy="669120"/>
          </a:xfrm>
          <a:prstGeom prst="rect">
            <a:avLst/>
          </a:prstGeom>
        </p:spPr>
        <p:txBody>
          <a:bodyPr vert="horz" lIns="0" tIns="0" rIns="0" bIns="0" rtlCol="0" anchor="t" anchorCtr="0">
            <a:noAutofit/>
          </a:bodyPr>
          <a:lstStyle>
            <a:lvl1pPr>
              <a:defRPr lang="en-US" sz="3600" dirty="0">
                <a:solidFill>
                  <a:srgbClr val="368727"/>
                </a:solidFill>
                <a:latin typeface="+mj-lt"/>
                <a:ea typeface="Roboto Slab Light" pitchFamily="2" charset="0"/>
              </a:defRPr>
            </a:lvl1pPr>
          </a:lstStyle>
          <a:p>
            <a:pPr marL="0" lvl="0"/>
            <a:r>
              <a:rPr lang="en-US"/>
              <a:t>Click to edit Master title style</a:t>
            </a:r>
          </a:p>
        </p:txBody>
      </p:sp>
      <p:sp>
        <p:nvSpPr>
          <p:cNvPr id="11" name="Text Placeholder 7">
            <a:extLst>
              <a:ext uri="{FF2B5EF4-FFF2-40B4-BE49-F238E27FC236}">
                <a16:creationId xmlns:a16="http://schemas.microsoft.com/office/drawing/2014/main" id="{364F5D78-9460-0ACB-5E61-3EB06ECB19B5}"/>
              </a:ext>
            </a:extLst>
          </p:cNvPr>
          <p:cNvSpPr>
            <a:spLocks noGrp="1"/>
          </p:cNvSpPr>
          <p:nvPr>
            <p:ph type="body" sz="quarter" idx="13"/>
          </p:nvPr>
        </p:nvSpPr>
        <p:spPr>
          <a:xfrm>
            <a:off x="594360" y="5943600"/>
            <a:ext cx="7759328" cy="668339"/>
          </a:xfrm>
          <a:prstGeom prst="rect">
            <a:avLst/>
          </a:prstGeom>
        </p:spPr>
        <p:txBody>
          <a:bodyPr vert="horz" lIns="0" tIns="0" rIns="0" bIns="0" rtlCol="0">
            <a:noAutofit/>
          </a:bodyPr>
          <a:lstStyle>
            <a:lvl1pPr>
              <a:defRPr lang="en-US" sz="1800" dirty="0">
                <a:solidFill>
                  <a:schemeClr val="tx2"/>
                </a:solidFill>
                <a:latin typeface="Fidelity Sans 2" panose="020B0504050501040104" pitchFamily="34" charset="0"/>
              </a:defRPr>
            </a:lvl1pPr>
          </a:lstStyle>
          <a:p>
            <a:pPr marL="0" lvl="0" indent="0">
              <a:buNone/>
            </a:pPr>
            <a:r>
              <a:rPr lang="en-US"/>
              <a:t>Click to edit Master text styles</a:t>
            </a:r>
          </a:p>
        </p:txBody>
      </p:sp>
      <p:sp>
        <p:nvSpPr>
          <p:cNvPr id="4" name="Text Placeholder 3">
            <a:extLst>
              <a:ext uri="{FF2B5EF4-FFF2-40B4-BE49-F238E27FC236}">
                <a16:creationId xmlns:a16="http://schemas.microsoft.com/office/drawing/2014/main" id="{2540D209-FA07-6234-13D7-FCAAECCC5AD7}"/>
              </a:ext>
            </a:extLst>
          </p:cNvPr>
          <p:cNvSpPr>
            <a:spLocks noGrp="1"/>
          </p:cNvSpPr>
          <p:nvPr>
            <p:ph type="body" sz="quarter" idx="16" hasCustomPrompt="1"/>
          </p:nvPr>
        </p:nvSpPr>
        <p:spPr>
          <a:xfrm>
            <a:off x="594360" y="328793"/>
            <a:ext cx="5882640" cy="293760"/>
          </a:xfrm>
        </p:spPr>
        <p:txBody>
          <a:bodyPr lIns="0" tIns="0" rIns="0" bIns="0" anchor="ctr">
            <a:normAutofit/>
          </a:bodyPr>
          <a:lstStyle>
            <a:lvl1pPr marL="0" indent="0">
              <a:buNone/>
              <a:defRPr sz="1100">
                <a:latin typeface="Fidelity Sans 2 Light" panose="020B0404050501040104" pitchFamily="34" charset="0"/>
              </a:defRPr>
            </a:lvl1pPr>
          </a:lstStyle>
          <a:p>
            <a:pPr lvl="0"/>
            <a:r>
              <a:rPr lang="en-US"/>
              <a:t>Presented By: First name Last name | Month Day</a:t>
            </a:r>
          </a:p>
        </p:txBody>
      </p:sp>
      <p:pic>
        <p:nvPicPr>
          <p:cNvPr id="15" name="Graphic 14">
            <a:extLst>
              <a:ext uri="{FF2B5EF4-FFF2-40B4-BE49-F238E27FC236}">
                <a16:creationId xmlns:a16="http://schemas.microsoft.com/office/drawing/2014/main" id="{712554DF-27A9-8592-A603-4677D3F7CF1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11150" y="6950377"/>
            <a:ext cx="1857164" cy="454618"/>
          </a:xfrm>
          <a:prstGeom prst="rect">
            <a:avLst/>
          </a:prstGeom>
        </p:spPr>
      </p:pic>
      <p:pic>
        <p:nvPicPr>
          <p:cNvPr id="3" name="Picture 2" descr="A group of people sitting on a dock looking at the sunset&#10;&#10;Description automatically generated">
            <a:extLst>
              <a:ext uri="{FF2B5EF4-FFF2-40B4-BE49-F238E27FC236}">
                <a16:creationId xmlns:a16="http://schemas.microsoft.com/office/drawing/2014/main" id="{72425DD7-F1C5-F086-41B5-E117E101011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1201" t="3877" r="4126" b="16743"/>
          <a:stretch/>
        </p:blipFill>
        <p:spPr>
          <a:xfrm>
            <a:off x="0" y="914400"/>
            <a:ext cx="10058400" cy="3884841"/>
          </a:xfrm>
          <a:prstGeom prst="rect">
            <a:avLst/>
          </a:prstGeom>
        </p:spPr>
      </p:pic>
    </p:spTree>
    <p:extLst>
      <p:ext uri="{BB962C8B-B14F-4D97-AF65-F5344CB8AC3E}">
        <p14:creationId xmlns:p14="http://schemas.microsoft.com/office/powerpoint/2010/main" val="3432943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2 Headlines - Gra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739841" y="0"/>
            <a:ext cx="8675370" cy="1036850"/>
          </a:xfrm>
          <a:prstGeom prst="rect">
            <a:avLst/>
          </a:prstGeom>
        </p:spPr>
        <p:txBody>
          <a:bodyPr lIns="0" tIns="0" rIns="0" bIns="0">
            <a:normAutofit/>
          </a:bodyPr>
          <a:lstStyle>
            <a:lvl1pPr marL="0" algn="l" defTabSz="914400" rtl="0" eaLnBrk="1" latinLnBrk="0" hangingPunct="1">
              <a:lnSpc>
                <a:spcPts val="2600"/>
              </a:lnSpc>
              <a:defRPr lang="en-US" sz="2600" kern="1200" dirty="0">
                <a:solidFill>
                  <a:schemeClr val="tx1"/>
                </a:solidFill>
                <a:latin typeface="Calibri" panose="020F0502020204030204" pitchFamily="34" charset="0"/>
                <a:ea typeface="+mn-ea"/>
                <a:cs typeface="Calibri" panose="020F0502020204030204" pitchFamily="34" charset="0"/>
              </a:defRPr>
            </a:lvl1pPr>
          </a:lstStyle>
          <a:p>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a:lstStyle>
            <a:lvl1pPr>
              <a:defRPr>
                <a:solidFill>
                  <a:schemeClr val="bg1">
                    <a:lumMod val="50000"/>
                  </a:schemeClr>
                </a:solidFill>
              </a:defRPr>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a:solidFill>
                  <a:schemeClr val="bg1">
                    <a:lumMod val="50000"/>
                  </a:schemeClr>
                </a:solidFill>
              </a:defRPr>
            </a:lvl1pPr>
          </a:lstStyle>
          <a:p>
            <a:fld id="{05BFBC55-CFB3-E64F-8BCC-34A4E1FBD227}" type="slidenum">
              <a:rPr lang="en-US" smtClean="0"/>
              <a:pPr/>
              <a:t>‹#›</a:t>
            </a:fld>
            <a:endParaRPr lang="en-US"/>
          </a:p>
        </p:txBody>
      </p:sp>
      <p:sp>
        <p:nvSpPr>
          <p:cNvPr id="4" name="Rectangle 3">
            <a:extLst>
              <a:ext uri="{FF2B5EF4-FFF2-40B4-BE49-F238E27FC236}">
                <a16:creationId xmlns:a16="http://schemas.microsoft.com/office/drawing/2014/main" id="{96495E89-FAB6-4C52-A007-895B06556694}"/>
              </a:ext>
            </a:extLst>
          </p:cNvPr>
          <p:cNvSpPr/>
          <p:nvPr userDrawn="1"/>
        </p:nvSpPr>
        <p:spPr>
          <a:xfrm>
            <a:off x="0" y="1716088"/>
            <a:ext cx="10058400" cy="50085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B550505-5B21-43BD-93D9-D645D795B57B}"/>
              </a:ext>
            </a:extLst>
          </p:cNvPr>
          <p:cNvSpPr>
            <a:spLocks noGrp="1"/>
          </p:cNvSpPr>
          <p:nvPr>
            <p:ph type="body" sz="quarter" idx="13"/>
          </p:nvPr>
        </p:nvSpPr>
        <p:spPr>
          <a:xfrm>
            <a:off x="739775" y="1047750"/>
            <a:ext cx="8675688" cy="668338"/>
          </a:xfrm>
        </p:spPr>
        <p:txBody>
          <a:bodyPr lIns="0"/>
          <a:lstStyle>
            <a:lvl1pPr marL="0" indent="0">
              <a:buNone/>
              <a:defRPr/>
            </a:lvl1pPr>
            <a:lvl2pPr marL="518145" indent="0">
              <a:buNone/>
              <a:defRPr/>
            </a:lvl2pPr>
          </a:lstStyle>
          <a:p>
            <a:pPr lvl="0"/>
            <a:r>
              <a:rPr lang="en-US"/>
              <a:t>Click to edit Master text styles</a:t>
            </a:r>
          </a:p>
          <a:p>
            <a:pPr lvl="1"/>
            <a:endParaRPr lang="en-US"/>
          </a:p>
        </p:txBody>
      </p:sp>
    </p:spTree>
    <p:extLst>
      <p:ext uri="{BB962C8B-B14F-4D97-AF65-F5344CB8AC3E}">
        <p14:creationId xmlns:p14="http://schemas.microsoft.com/office/powerpoint/2010/main" val="3142520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2_Cover Alterna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6DADA4-4A98-1578-7229-A850B2BED8EF}"/>
              </a:ext>
            </a:extLst>
          </p:cNvPr>
          <p:cNvSpPr/>
          <p:nvPr/>
        </p:nvSpPr>
        <p:spPr>
          <a:xfrm rot="5400000">
            <a:off x="3085420" y="799421"/>
            <a:ext cx="3887559" cy="10058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10" name="Title 1">
            <a:extLst>
              <a:ext uri="{FF2B5EF4-FFF2-40B4-BE49-F238E27FC236}">
                <a16:creationId xmlns:a16="http://schemas.microsoft.com/office/drawing/2014/main" id="{6F7D067B-2BBE-08A4-5B0C-B168C84187C5}"/>
              </a:ext>
            </a:extLst>
          </p:cNvPr>
          <p:cNvSpPr>
            <a:spLocks noGrp="1"/>
          </p:cNvSpPr>
          <p:nvPr>
            <p:ph type="title"/>
          </p:nvPr>
        </p:nvSpPr>
        <p:spPr>
          <a:xfrm>
            <a:off x="594360" y="5303520"/>
            <a:ext cx="7759328" cy="669120"/>
          </a:xfrm>
          <a:prstGeom prst="rect">
            <a:avLst/>
          </a:prstGeom>
        </p:spPr>
        <p:txBody>
          <a:bodyPr vert="horz" lIns="0" tIns="0" rIns="0" bIns="0" rtlCol="0" anchor="t" anchorCtr="0">
            <a:noAutofit/>
          </a:bodyPr>
          <a:lstStyle>
            <a:lvl1pPr>
              <a:defRPr lang="en-US" sz="3600" dirty="0">
                <a:solidFill>
                  <a:srgbClr val="368727"/>
                </a:solidFill>
                <a:latin typeface="+mj-lt"/>
                <a:ea typeface="Roboto Slab Light" pitchFamily="2" charset="0"/>
              </a:defRPr>
            </a:lvl1pPr>
          </a:lstStyle>
          <a:p>
            <a:pPr marL="0" lvl="0"/>
            <a:r>
              <a:rPr lang="en-US"/>
              <a:t>Click to edit Master title style</a:t>
            </a:r>
          </a:p>
        </p:txBody>
      </p:sp>
      <p:sp>
        <p:nvSpPr>
          <p:cNvPr id="11" name="Text Placeholder 7">
            <a:extLst>
              <a:ext uri="{FF2B5EF4-FFF2-40B4-BE49-F238E27FC236}">
                <a16:creationId xmlns:a16="http://schemas.microsoft.com/office/drawing/2014/main" id="{364F5D78-9460-0ACB-5E61-3EB06ECB19B5}"/>
              </a:ext>
            </a:extLst>
          </p:cNvPr>
          <p:cNvSpPr>
            <a:spLocks noGrp="1"/>
          </p:cNvSpPr>
          <p:nvPr>
            <p:ph type="body" sz="quarter" idx="13"/>
          </p:nvPr>
        </p:nvSpPr>
        <p:spPr>
          <a:xfrm>
            <a:off x="594360" y="5943600"/>
            <a:ext cx="7759328" cy="668339"/>
          </a:xfrm>
          <a:prstGeom prst="rect">
            <a:avLst/>
          </a:prstGeom>
        </p:spPr>
        <p:txBody>
          <a:bodyPr vert="horz" lIns="0" tIns="0" rIns="0" bIns="0" rtlCol="0">
            <a:noAutofit/>
          </a:bodyPr>
          <a:lstStyle>
            <a:lvl1pPr>
              <a:defRPr lang="en-US" sz="1800" dirty="0">
                <a:solidFill>
                  <a:schemeClr val="tx2"/>
                </a:solidFill>
                <a:latin typeface="Fidelity Sans 2" panose="020B0504050501040104" pitchFamily="34" charset="0"/>
              </a:defRPr>
            </a:lvl1pPr>
          </a:lstStyle>
          <a:p>
            <a:pPr marL="0" lvl="0" indent="0">
              <a:buNone/>
            </a:pPr>
            <a:r>
              <a:rPr lang="en-US"/>
              <a:t>Click to edit Master text styles</a:t>
            </a:r>
          </a:p>
        </p:txBody>
      </p:sp>
      <p:sp>
        <p:nvSpPr>
          <p:cNvPr id="4" name="Text Placeholder 3">
            <a:extLst>
              <a:ext uri="{FF2B5EF4-FFF2-40B4-BE49-F238E27FC236}">
                <a16:creationId xmlns:a16="http://schemas.microsoft.com/office/drawing/2014/main" id="{2540D209-FA07-6234-13D7-FCAAECCC5AD7}"/>
              </a:ext>
            </a:extLst>
          </p:cNvPr>
          <p:cNvSpPr>
            <a:spLocks noGrp="1"/>
          </p:cNvSpPr>
          <p:nvPr>
            <p:ph type="body" sz="quarter" idx="16" hasCustomPrompt="1"/>
          </p:nvPr>
        </p:nvSpPr>
        <p:spPr>
          <a:xfrm>
            <a:off x="594360" y="328793"/>
            <a:ext cx="3186810" cy="293760"/>
          </a:xfrm>
        </p:spPr>
        <p:txBody>
          <a:bodyPr lIns="0" tIns="0" rIns="0" bIns="0" anchor="ctr">
            <a:normAutofit/>
          </a:bodyPr>
          <a:lstStyle>
            <a:lvl1pPr marL="0" indent="0">
              <a:buNone/>
              <a:defRPr sz="1100">
                <a:latin typeface="Fidelity Sans 2 Light" panose="020B0404050501040104" pitchFamily="34" charset="0"/>
              </a:defRPr>
            </a:lvl1pPr>
          </a:lstStyle>
          <a:p>
            <a:pPr lvl="0"/>
            <a:r>
              <a:rPr lang="en-US"/>
              <a:t>Prepared for ABC Company | Month XX, XXXX</a:t>
            </a:r>
          </a:p>
        </p:txBody>
      </p:sp>
      <p:pic>
        <p:nvPicPr>
          <p:cNvPr id="6" name="Picture 5" descr="A person sitting at a table with her feet on the table&#10;&#10;Description automatically generated">
            <a:extLst>
              <a:ext uri="{FF2B5EF4-FFF2-40B4-BE49-F238E27FC236}">
                <a16:creationId xmlns:a16="http://schemas.microsoft.com/office/drawing/2014/main" id="{69701418-3C4F-2A21-FAE0-BF51DA76F54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24624"/>
          <a:stretch/>
        </p:blipFill>
        <p:spPr>
          <a:xfrm>
            <a:off x="0" y="914400"/>
            <a:ext cx="10058399" cy="3884841"/>
          </a:xfrm>
          <a:prstGeom prst="rect">
            <a:avLst/>
          </a:prstGeom>
          <a:solidFill>
            <a:schemeClr val="bg1"/>
          </a:solidFill>
        </p:spPr>
      </p:pic>
      <p:pic>
        <p:nvPicPr>
          <p:cNvPr id="15" name="Graphic 14">
            <a:extLst>
              <a:ext uri="{FF2B5EF4-FFF2-40B4-BE49-F238E27FC236}">
                <a16:creationId xmlns:a16="http://schemas.microsoft.com/office/drawing/2014/main" id="{712554DF-27A9-8592-A603-4677D3F7CF1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11150" y="6950377"/>
            <a:ext cx="1857164" cy="454618"/>
          </a:xfrm>
          <a:prstGeom prst="rect">
            <a:avLst/>
          </a:prstGeom>
        </p:spPr>
      </p:pic>
    </p:spTree>
    <p:extLst>
      <p:ext uri="{BB962C8B-B14F-4D97-AF65-F5344CB8AC3E}">
        <p14:creationId xmlns:p14="http://schemas.microsoft.com/office/powerpoint/2010/main" val="759695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_Divider">
    <p:spTree>
      <p:nvGrpSpPr>
        <p:cNvPr id="1" name=""/>
        <p:cNvGrpSpPr/>
        <p:nvPr/>
      </p:nvGrpSpPr>
      <p:grpSpPr>
        <a:xfrm>
          <a:off x="0" y="0"/>
          <a:ext cx="0" cy="0"/>
          <a:chOff x="0" y="0"/>
          <a:chExt cx="0" cy="0"/>
        </a:xfrm>
      </p:grpSpPr>
      <p:pic>
        <p:nvPicPr>
          <p:cNvPr id="9" name="Picture 8" descr="A person holding a tablet&#10;&#10;AI-generated content may be incorrect.">
            <a:extLst>
              <a:ext uri="{FF2B5EF4-FFF2-40B4-BE49-F238E27FC236}">
                <a16:creationId xmlns:a16="http://schemas.microsoft.com/office/drawing/2014/main" id="{96989FC3-136C-A87B-DD7C-E31A8E67495B}"/>
              </a:ext>
            </a:extLst>
          </p:cNvPr>
          <p:cNvPicPr>
            <a:picLocks noChangeAspect="1"/>
          </p:cNvPicPr>
          <p:nvPr userDrawn="1"/>
        </p:nvPicPr>
        <p:blipFill>
          <a:blip r:embed="rId2"/>
          <a:srcRect l="17747" r="51282"/>
          <a:stretch>
            <a:fillRect/>
          </a:stretch>
        </p:blipFill>
        <p:spPr>
          <a:xfrm>
            <a:off x="6447692" y="0"/>
            <a:ext cx="3610708" cy="7772400"/>
          </a:xfrm>
          <a:prstGeom prst="rect">
            <a:avLst/>
          </a:prstGeom>
        </p:spPr>
      </p:pic>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594360" y="2423950"/>
            <a:ext cx="5469876" cy="788276"/>
          </a:xfrm>
        </p:spPr>
        <p:txBody>
          <a:bodyPr lIns="0" tIns="0" rIns="0" bIns="0" anchor="b">
            <a:noAutofit/>
          </a:bodyPr>
          <a:lstStyle>
            <a:lvl1pPr algn="l">
              <a:lnSpc>
                <a:spcPts val="5800"/>
              </a:lnSpc>
              <a:defRPr sz="4400">
                <a:solidFill>
                  <a:schemeClr val="accent1"/>
                </a:solidFill>
              </a:defRPr>
            </a:lvl1pPr>
          </a:lstStyle>
          <a:p>
            <a:r>
              <a:rPr lang="en-US"/>
              <a:t>Divider headline</a:t>
            </a:r>
          </a:p>
        </p:txBody>
      </p:sp>
      <p:sp>
        <p:nvSpPr>
          <p:cNvPr id="3" name="Subtitle 2">
            <a:extLst>
              <a:ext uri="{FF2B5EF4-FFF2-40B4-BE49-F238E27FC236}">
                <a16:creationId xmlns:a16="http://schemas.microsoft.com/office/drawing/2014/main" id="{010E55C7-91D2-4641-B172-A89B7315F3BC}"/>
              </a:ext>
            </a:extLst>
          </p:cNvPr>
          <p:cNvSpPr>
            <a:spLocks noGrp="1"/>
          </p:cNvSpPr>
          <p:nvPr>
            <p:ph type="subTitle" idx="1" hasCustomPrompt="1"/>
          </p:nvPr>
        </p:nvSpPr>
        <p:spPr>
          <a:xfrm>
            <a:off x="594359" y="3426983"/>
            <a:ext cx="5469875" cy="667512"/>
          </a:xfrm>
        </p:spPr>
        <p:txBody>
          <a:bodyPr lIns="0" tIns="0" rIns="0" bIns="0" anchor="t">
            <a:noAutofit/>
          </a:bodyPr>
          <a:lstStyle>
            <a:lvl1pPr marL="0" indent="0" algn="l">
              <a:lnSpc>
                <a:spcPts val="2600"/>
              </a:lnSpc>
              <a:spcBef>
                <a:spcPts val="0"/>
              </a:spcBef>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 subhead that supports the headline can be two lines but not more.</a:t>
            </a:r>
          </a:p>
        </p:txBody>
      </p:sp>
      <p:pic>
        <p:nvPicPr>
          <p:cNvPr id="4" name="Graphic 3">
            <a:extLst>
              <a:ext uri="{FF2B5EF4-FFF2-40B4-BE49-F238E27FC236}">
                <a16:creationId xmlns:a16="http://schemas.microsoft.com/office/drawing/2014/main" id="{8F27AF8F-4726-71ED-A667-A79C8200DB0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207072" y="6949202"/>
            <a:ext cx="1857164" cy="454618"/>
          </a:xfrm>
          <a:prstGeom prst="rect">
            <a:avLst/>
          </a:prstGeom>
        </p:spPr>
      </p:pic>
      <p:sp>
        <p:nvSpPr>
          <p:cNvPr id="8" name="Slide Number Placeholder 7">
            <a:extLst>
              <a:ext uri="{FF2B5EF4-FFF2-40B4-BE49-F238E27FC236}">
                <a16:creationId xmlns:a16="http://schemas.microsoft.com/office/drawing/2014/main" id="{FABEFBEA-5C38-2E46-A681-31BCB517B7B6}"/>
              </a:ext>
            </a:extLst>
          </p:cNvPr>
          <p:cNvSpPr>
            <a:spLocks noGrp="1"/>
          </p:cNvSpPr>
          <p:nvPr>
            <p:ph type="sldNum" sz="quarter" idx="12"/>
          </p:nvPr>
        </p:nvSpPr>
        <p:spPr/>
        <p:txBody>
          <a:bodyPr/>
          <a:lstStyle/>
          <a:p>
            <a:pPr marL="102870">
              <a:lnSpc>
                <a:spcPts val="1035"/>
              </a:lnSpc>
            </a:pPr>
            <a:fld id="{81D60167-4931-47E6-BA6A-407CBD079E47}" type="slidenum">
              <a:rPr lang="en-US" sz="950" spc="-50" smtClean="0">
                <a:solidFill>
                  <a:srgbClr val="7E7E7E"/>
                </a:solidFill>
              </a:rPr>
              <a:t>‹#›</a:t>
            </a:fld>
            <a:endParaRPr lang="en-US" sz="950"/>
          </a:p>
        </p:txBody>
      </p:sp>
    </p:spTree>
    <p:extLst>
      <p:ext uri="{BB962C8B-B14F-4D97-AF65-F5344CB8AC3E}">
        <p14:creationId xmlns:p14="http://schemas.microsoft.com/office/powerpoint/2010/main" val="41662406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4_Divider Alternate">
    <p:spTree>
      <p:nvGrpSpPr>
        <p:cNvPr id="1" name=""/>
        <p:cNvGrpSpPr/>
        <p:nvPr/>
      </p:nvGrpSpPr>
      <p:grpSpPr>
        <a:xfrm>
          <a:off x="0" y="0"/>
          <a:ext cx="0" cy="0"/>
          <a:chOff x="0" y="0"/>
          <a:chExt cx="0" cy="0"/>
        </a:xfrm>
      </p:grpSpPr>
      <p:pic>
        <p:nvPicPr>
          <p:cNvPr id="31" name="Picture 50" descr="Fid_Logo_Rev.png">
            <a:extLst>
              <a:ext uri="{FF2B5EF4-FFF2-40B4-BE49-F238E27FC236}">
                <a16:creationId xmlns:a16="http://schemas.microsoft.com/office/drawing/2014/main" id="{A808EC07-CB60-3C4D-8059-F85F6F7D35C1}"/>
              </a:ext>
            </a:extLst>
          </p:cNvPr>
          <p:cNvPicPr>
            <a:picLocks/>
          </p:cNvPicPr>
          <p:nvPr/>
        </p:nvPicPr>
        <p:blipFill>
          <a:blip r:embed="rId2" cstate="print">
            <a:extLst>
              <a:ext uri="{28A0092B-C50C-407E-A947-70E740481C1C}">
                <a14:useLocalDpi xmlns:a14="http://schemas.microsoft.com/office/drawing/2010/main"/>
              </a:ext>
            </a:extLst>
          </a:blip>
          <a:srcRect/>
          <a:stretch>
            <a:fillRect/>
          </a:stretch>
        </p:blipFill>
        <p:spPr bwMode="auto">
          <a:xfrm>
            <a:off x="7589817" y="6924780"/>
            <a:ext cx="2007305" cy="430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594360" y="3200400"/>
            <a:ext cx="5362548" cy="1555200"/>
          </a:xfrm>
        </p:spPr>
        <p:txBody>
          <a:bodyPr vert="horz" lIns="0" tIns="0" rIns="0" bIns="0" rtlCol="0" anchor="t" anchorCtr="0">
            <a:noAutofit/>
          </a:bodyPr>
          <a:lstStyle>
            <a:lvl1pPr>
              <a:defRPr lang="en-US" sz="4400" dirty="0">
                <a:solidFill>
                  <a:srgbClr val="368727"/>
                </a:solidFill>
                <a:ea typeface="Roboto Slab Light" pitchFamily="2" charset="0"/>
              </a:defRPr>
            </a:lvl1pPr>
          </a:lstStyle>
          <a:p>
            <a:pPr marL="0" lvl="0"/>
            <a:r>
              <a:rPr lang="en-US" sz="4400">
                <a:solidFill>
                  <a:srgbClr val="368727"/>
                </a:solidFill>
                <a:latin typeface="Fidelity Slab Light" pitchFamily="2" charset="77"/>
                <a:ea typeface="Roboto Slab Light" pitchFamily="2" charset="0"/>
              </a:rPr>
              <a:t>Product Additional Name/Headline</a:t>
            </a:r>
            <a:endParaRPr lang="en-US"/>
          </a:p>
        </p:txBody>
      </p:sp>
      <p:sp>
        <p:nvSpPr>
          <p:cNvPr id="3" name="Subtitle 2">
            <a:extLst>
              <a:ext uri="{FF2B5EF4-FFF2-40B4-BE49-F238E27FC236}">
                <a16:creationId xmlns:a16="http://schemas.microsoft.com/office/drawing/2014/main" id="{010E55C7-91D2-4641-B172-A89B7315F3BC}"/>
              </a:ext>
            </a:extLst>
          </p:cNvPr>
          <p:cNvSpPr>
            <a:spLocks noGrp="1"/>
          </p:cNvSpPr>
          <p:nvPr>
            <p:ph type="subTitle" idx="1" hasCustomPrompt="1"/>
          </p:nvPr>
        </p:nvSpPr>
        <p:spPr>
          <a:xfrm>
            <a:off x="594359" y="4755600"/>
            <a:ext cx="5362547" cy="667512"/>
          </a:xfrm>
        </p:spPr>
        <p:txBody>
          <a:bodyPr lIns="0" tIns="0" rIns="0" bIns="0">
            <a:normAutofit/>
          </a:bodyPr>
          <a:lstStyle>
            <a:lvl1pPr>
              <a:defRPr lang="en-US" sz="1800" dirty="0">
                <a:solidFill>
                  <a:schemeClr val="tx2"/>
                </a:solidFill>
              </a:defRPr>
            </a:lvl1pPr>
          </a:lstStyle>
          <a:p>
            <a:pPr lvl="0"/>
            <a:r>
              <a:rPr lang="en-US"/>
              <a:t>A subhead that supports the headline can be two lines but not more.</a:t>
            </a:r>
          </a:p>
        </p:txBody>
      </p:sp>
      <p:sp>
        <p:nvSpPr>
          <p:cNvPr id="8" name="Content Placeholder 7">
            <a:extLst>
              <a:ext uri="{FF2B5EF4-FFF2-40B4-BE49-F238E27FC236}">
                <a16:creationId xmlns:a16="http://schemas.microsoft.com/office/drawing/2014/main" id="{92027668-6D7E-CE40-A459-93DD543027A1}"/>
              </a:ext>
            </a:extLst>
          </p:cNvPr>
          <p:cNvSpPr>
            <a:spLocks noGrp="1"/>
          </p:cNvSpPr>
          <p:nvPr>
            <p:ph sz="quarter" idx="13" hasCustomPrompt="1"/>
          </p:nvPr>
        </p:nvSpPr>
        <p:spPr>
          <a:xfrm>
            <a:off x="594360" y="457200"/>
            <a:ext cx="3186000" cy="295200"/>
          </a:xfrm>
        </p:spPr>
        <p:txBody>
          <a:bodyPr lIns="0" tIns="0" rIns="0" bIns="0" anchor="ctr">
            <a:noAutofit/>
          </a:bodyPr>
          <a:lstStyle>
            <a:lvl1pPr marL="0" indent="0">
              <a:buNone/>
              <a:defRPr sz="1100" b="0" cap="none" baseline="0">
                <a:solidFill>
                  <a:schemeClr val="tx1"/>
                </a:solidFill>
                <a:latin typeface="Fidelity Sans 2 Light" panose="020B0404050501040104" pitchFamily="34" charset="0"/>
              </a:defRPr>
            </a:lvl1pPr>
          </a:lstStyle>
          <a:p>
            <a:r>
              <a:rPr lang="en-US"/>
              <a:t>Prepared for ABC Company | Month XX, XXXX</a:t>
            </a:r>
          </a:p>
        </p:txBody>
      </p:sp>
      <p:pic>
        <p:nvPicPr>
          <p:cNvPr id="16" name="Graphic 15">
            <a:extLst>
              <a:ext uri="{FF2B5EF4-FFF2-40B4-BE49-F238E27FC236}">
                <a16:creationId xmlns:a16="http://schemas.microsoft.com/office/drawing/2014/main" id="{BEA31247-8F6D-F512-E9D2-14844B2BC8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99745" y="6955633"/>
            <a:ext cx="1857164" cy="454618"/>
          </a:xfrm>
          <a:prstGeom prst="rect">
            <a:avLst/>
          </a:prstGeom>
        </p:spPr>
      </p:pic>
      <p:pic>
        <p:nvPicPr>
          <p:cNvPr id="17" name="Picture 16" descr="A person in a pharmacy looking at a product&#10;&#10;Description automatically generated">
            <a:extLst>
              <a:ext uri="{FF2B5EF4-FFF2-40B4-BE49-F238E27FC236}">
                <a16:creationId xmlns:a16="http://schemas.microsoft.com/office/drawing/2014/main" id="{5CFB7EC8-B8E4-14FB-BB8D-17B4DD351745}"/>
              </a:ext>
            </a:extLst>
          </p:cNvPr>
          <p:cNvPicPr>
            <a:picLocks noChangeAspect="1"/>
          </p:cNvPicPr>
          <p:nvPr/>
        </p:nvPicPr>
        <p:blipFill>
          <a:blip r:embed="rId4" cstate="email">
            <a:extLst>
              <a:ext uri="{28A0092B-C50C-407E-A947-70E740481C1C}">
                <a14:useLocalDpi xmlns:a14="http://schemas.microsoft.com/office/drawing/2010/main"/>
              </a:ext>
            </a:extLst>
          </a:blip>
          <a:srcRect l="21045" r="19249" b="307"/>
          <a:stretch/>
        </p:blipFill>
        <p:spPr>
          <a:xfrm>
            <a:off x="6470650" y="0"/>
            <a:ext cx="3587750" cy="7772400"/>
          </a:xfrm>
          <a:prstGeom prst="rect">
            <a:avLst/>
          </a:prstGeom>
        </p:spPr>
      </p:pic>
      <p:sp>
        <p:nvSpPr>
          <p:cNvPr id="5" name="Text Placeholder 4">
            <a:extLst>
              <a:ext uri="{FF2B5EF4-FFF2-40B4-BE49-F238E27FC236}">
                <a16:creationId xmlns:a16="http://schemas.microsoft.com/office/drawing/2014/main" id="{93884A7E-CA67-CAE6-C193-644B63E852F4}"/>
              </a:ext>
            </a:extLst>
          </p:cNvPr>
          <p:cNvSpPr>
            <a:spLocks noGrp="1"/>
          </p:cNvSpPr>
          <p:nvPr>
            <p:ph type="body" sz="quarter" idx="15" hasCustomPrompt="1"/>
          </p:nvPr>
        </p:nvSpPr>
        <p:spPr>
          <a:xfrm>
            <a:off x="590399" y="2075688"/>
            <a:ext cx="5366507" cy="457200"/>
          </a:xfrm>
        </p:spPr>
        <p:txBody>
          <a:bodyPr/>
          <a:lstStyle>
            <a:lvl1pPr>
              <a:defRPr lang="en-US" sz="1800" kern="1200" dirty="0">
                <a:solidFill>
                  <a:schemeClr val="tx1"/>
                </a:solidFill>
                <a:latin typeface="+mn-lt"/>
                <a:ea typeface="+mn-ea"/>
                <a:cs typeface="+mn-cs"/>
              </a:defRPr>
            </a:lvl1pPr>
            <a:lvl2pPr>
              <a:defRPr/>
            </a:lvl2pPr>
            <a:lvl3pPr>
              <a:defRPr/>
            </a:lvl3pPr>
            <a:lvl4pPr>
              <a:defRPr/>
            </a:lvl4pPr>
            <a:lvl5pPr>
              <a:defRPr/>
            </a:lvl5pPr>
          </a:lstStyle>
          <a:p>
            <a:pPr marL="0" lvl="0" indent="0" algn="l" defTabSz="806846" rtl="0" eaLnBrk="1" latinLnBrk="0" hangingPunct="1">
              <a:lnSpc>
                <a:spcPct val="100000"/>
              </a:lnSpc>
              <a:spcBef>
                <a:spcPct val="0"/>
              </a:spcBef>
              <a:buFont typeface="Arial" panose="020B0604020202020204" pitchFamily="34" charset="0"/>
              <a:buNone/>
            </a:pPr>
            <a:r>
              <a:rPr lang="en-US"/>
              <a:t>Product Segment/Market/Name</a:t>
            </a:r>
          </a:p>
        </p:txBody>
      </p:sp>
      <p:sp>
        <p:nvSpPr>
          <p:cNvPr id="7" name="Date Placeholder 6">
            <a:extLst>
              <a:ext uri="{FF2B5EF4-FFF2-40B4-BE49-F238E27FC236}">
                <a16:creationId xmlns:a16="http://schemas.microsoft.com/office/drawing/2014/main" id="{5FEB7C2A-0B3C-841E-6EC4-7052E626107A}"/>
              </a:ext>
            </a:extLst>
          </p:cNvPr>
          <p:cNvSpPr>
            <a:spLocks noGrp="1"/>
          </p:cNvSpPr>
          <p:nvPr>
            <p:ph type="dt" sz="half" idx="16"/>
          </p:nvPr>
        </p:nvSpPr>
        <p:spPr/>
        <p:txBody>
          <a:bodyPr/>
          <a:lstStyle>
            <a:lvl1pPr>
              <a:defRPr>
                <a:solidFill>
                  <a:schemeClr val="bg1"/>
                </a:solidFill>
              </a:defRPr>
            </a:lvl1pPr>
          </a:lstStyle>
          <a:p>
            <a:fld id="{1D8BD707-D9CF-40AE-B4C6-C98DA3205C09}" type="datetimeFigureOut">
              <a:rPr lang="en-US" smtClean="0"/>
              <a:t>09/08/2026</a:t>
            </a:fld>
            <a:endParaRPr lang="en-US"/>
          </a:p>
        </p:txBody>
      </p:sp>
      <p:sp>
        <p:nvSpPr>
          <p:cNvPr id="10" name="Slide Number Placeholder 9">
            <a:extLst>
              <a:ext uri="{FF2B5EF4-FFF2-40B4-BE49-F238E27FC236}">
                <a16:creationId xmlns:a16="http://schemas.microsoft.com/office/drawing/2014/main" id="{F275D68B-18A1-C0F6-0136-1AE35DD2C6F4}"/>
              </a:ext>
            </a:extLst>
          </p:cNvPr>
          <p:cNvSpPr>
            <a:spLocks noGrp="1"/>
          </p:cNvSpPr>
          <p:nvPr>
            <p:ph type="sldNum" sz="quarter" idx="18"/>
          </p:nvPr>
        </p:nvSpPr>
        <p:spPr/>
        <p:txBody>
          <a:bodyPr/>
          <a:lstStyle/>
          <a:p>
            <a:pPr marL="102870">
              <a:lnSpc>
                <a:spcPts val="1035"/>
              </a:lnSpc>
            </a:pPr>
            <a:fld id="{81D60167-4931-47E6-BA6A-407CBD079E47}" type="slidenum">
              <a:rPr lang="en-US" sz="950" spc="-50" smtClean="0">
                <a:solidFill>
                  <a:srgbClr val="7E7E7E"/>
                </a:solidFill>
              </a:rPr>
              <a:t>‹#›</a:t>
            </a:fld>
            <a:endParaRPr lang="en-US" sz="950"/>
          </a:p>
        </p:txBody>
      </p:sp>
    </p:spTree>
    <p:extLst>
      <p:ext uri="{BB962C8B-B14F-4D97-AF65-F5344CB8AC3E}">
        <p14:creationId xmlns:p14="http://schemas.microsoft.com/office/powerpoint/2010/main" val="2450433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5_WHT Headline + Fo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388800"/>
          </a:xfrm>
          <a:prstGeom prst="rect">
            <a:avLst/>
          </a:prstGeom>
        </p:spPr>
        <p:txBody>
          <a:bodyPr vert="horz" lIns="0" tIns="0" rIns="0" bIns="0" rtlCol="0" anchor="t" anchorCtr="0">
            <a:noAutofit/>
          </a:bodyPr>
          <a:lstStyle>
            <a:lvl1pPr>
              <a:defRPr lang="en-US" sz="2800" dirty="0">
                <a:ea typeface="+mn-ea"/>
                <a:cs typeface="Calibri" panose="020F0502020204030204" pitchFamily="34" charset="0"/>
              </a:defRPr>
            </a:lvl1pPr>
          </a:lstStyle>
          <a:p>
            <a:pPr lvl="0"/>
            <a:r>
              <a:rPr lang="en-US"/>
              <a:t>Click to edit Master title style</a:t>
            </a:r>
          </a:p>
        </p:txBody>
      </p:sp>
      <p:sp>
        <p:nvSpPr>
          <p:cNvPr id="7" name="Rectangle 6">
            <a:extLst>
              <a:ext uri="{FF2B5EF4-FFF2-40B4-BE49-F238E27FC236}">
                <a16:creationId xmlns:a16="http://schemas.microsoft.com/office/drawing/2014/main" id="{CC8ADF02-E029-AFCC-1AEA-78E513209F09}"/>
              </a:ext>
            </a:extLst>
          </p:cNvPr>
          <p:cNvSpPr/>
          <p:nvPr/>
        </p:nvSpPr>
        <p:spPr>
          <a:xfrm rot="10800000">
            <a:off x="0" y="1371599"/>
            <a:ext cx="10058400" cy="5718175"/>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8" name="Text Placeholder 7">
            <a:extLst>
              <a:ext uri="{FF2B5EF4-FFF2-40B4-BE49-F238E27FC236}">
                <a16:creationId xmlns:a16="http://schemas.microsoft.com/office/drawing/2014/main" id="{CB550505-5B21-43BD-93D9-D645D795B57B}"/>
              </a:ext>
            </a:extLst>
          </p:cNvPr>
          <p:cNvSpPr>
            <a:spLocks noGrp="1"/>
          </p:cNvSpPr>
          <p:nvPr>
            <p:ph type="body" sz="quarter" idx="13"/>
          </p:nvPr>
        </p:nvSpPr>
        <p:spPr>
          <a:xfrm>
            <a:off x="594000" y="914400"/>
            <a:ext cx="8502962" cy="576000"/>
          </a:xfrm>
        </p:spPr>
        <p:txBody>
          <a:bodyPr vert="horz" lIns="0" tIns="0" rIns="0" bIns="0" rtlCol="0">
            <a:normAutofit/>
          </a:bodyPr>
          <a:lstStyle>
            <a:lvl1pPr>
              <a:defRPr lang="en-US" sz="1600" dirty="0">
                <a:solidFill>
                  <a:schemeClr val="tx2"/>
                </a:solidFill>
              </a:defRPr>
            </a:lvl1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F6D4F603-CB7A-1252-C7A0-D8AACE7E058D}"/>
              </a:ext>
            </a:extLst>
          </p:cNvPr>
          <p:cNvSpPr>
            <a:spLocks noGrp="1"/>
          </p:cNvSpPr>
          <p:nvPr>
            <p:ph type="dt" sz="half" idx="14"/>
          </p:nvPr>
        </p:nvSpPr>
        <p:spPr/>
        <p:txBody>
          <a:bodyPr/>
          <a:lstStyle/>
          <a:p>
            <a:fld id="{1D8BD707-D9CF-40AE-B4C6-C98DA3205C09}" type="datetimeFigureOut">
              <a:rPr lang="en-US" smtClean="0"/>
              <a:t>09/08/2026</a:t>
            </a:fld>
            <a:endParaRPr lang="en-US"/>
          </a:p>
        </p:txBody>
      </p:sp>
      <p:sp>
        <p:nvSpPr>
          <p:cNvPr id="9" name="Footer Placeholder 8">
            <a:extLst>
              <a:ext uri="{FF2B5EF4-FFF2-40B4-BE49-F238E27FC236}">
                <a16:creationId xmlns:a16="http://schemas.microsoft.com/office/drawing/2014/main" id="{E4C4EE02-6731-139A-E45A-5A7AE2C0AE80}"/>
              </a:ext>
            </a:extLst>
          </p:cNvPr>
          <p:cNvSpPr>
            <a:spLocks noGrp="1"/>
          </p:cNvSpPr>
          <p:nvPr>
            <p:ph type="ftr" sz="quarter" idx="15"/>
          </p:nvPr>
        </p:nvSpPr>
        <p:spPr/>
        <p:txBody>
          <a:bodyPr/>
          <a:lstStyle/>
          <a:p>
            <a:endParaRPr lang="en-US"/>
          </a:p>
        </p:txBody>
      </p:sp>
      <p:sp>
        <p:nvSpPr>
          <p:cNvPr id="10" name="Slide Number Placeholder 9">
            <a:extLst>
              <a:ext uri="{FF2B5EF4-FFF2-40B4-BE49-F238E27FC236}">
                <a16:creationId xmlns:a16="http://schemas.microsoft.com/office/drawing/2014/main" id="{0B290C6C-EE50-E62D-8876-A29A4F5CC7D4}"/>
              </a:ext>
            </a:extLst>
          </p:cNvPr>
          <p:cNvSpPr>
            <a:spLocks noGrp="1"/>
          </p:cNvSpPr>
          <p:nvPr>
            <p:ph type="sldNum" sz="quarter" idx="16"/>
          </p:nvPr>
        </p:nvSpPr>
        <p:spPr/>
        <p:txBody>
          <a:bodyPr/>
          <a:lstStyle/>
          <a:p>
            <a:pPr marL="102870">
              <a:lnSpc>
                <a:spcPts val="1035"/>
              </a:lnSpc>
            </a:pPr>
            <a:fld id="{81D60167-4931-47E6-BA6A-407CBD079E47}" type="slidenum">
              <a:rPr lang="en-US" sz="950" spc="-50" smtClean="0">
                <a:solidFill>
                  <a:srgbClr val="7E7E7E"/>
                </a:solidFill>
              </a:rPr>
              <a:t>‹#›</a:t>
            </a:fld>
            <a:endParaRPr lang="en-US" sz="950"/>
          </a:p>
        </p:txBody>
      </p:sp>
    </p:spTree>
    <p:extLst>
      <p:ext uri="{BB962C8B-B14F-4D97-AF65-F5344CB8AC3E}">
        <p14:creationId xmlns:p14="http://schemas.microsoft.com/office/powerpoint/2010/main" val="2379764750"/>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6_Full Mis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D4EF1CB-62D5-0F39-68B6-4F89EC2D9253}"/>
              </a:ext>
            </a:extLst>
          </p:cNvPr>
          <p:cNvSpPr/>
          <p:nvPr/>
        </p:nvSpPr>
        <p:spPr>
          <a:xfrm rot="10800000">
            <a:off x="0" y="0"/>
            <a:ext cx="1005840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155" b="0" i="0">
              <a:latin typeface="Fidelity Sans 2" panose="020B0504050501040104" pitchFamily="34" charset="0"/>
            </a:endParaRP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pPr marL="102870">
              <a:lnSpc>
                <a:spcPts val="1035"/>
              </a:lnSpc>
            </a:pPr>
            <a:fld id="{81D60167-4931-47E6-BA6A-407CBD079E47}" type="slidenum">
              <a:rPr lang="en-US" sz="950" spc="-50" smtClean="0">
                <a:solidFill>
                  <a:srgbClr val="7E7E7E"/>
                </a:solidFill>
              </a:rPr>
              <a:t>‹#›</a:t>
            </a:fld>
            <a:endParaRPr lang="en-US" sz="950"/>
          </a:p>
        </p:txBody>
      </p:sp>
      <p:sp>
        <p:nvSpPr>
          <p:cNvPr id="3" name="Date Placeholder 2">
            <a:extLst>
              <a:ext uri="{FF2B5EF4-FFF2-40B4-BE49-F238E27FC236}">
                <a16:creationId xmlns:a16="http://schemas.microsoft.com/office/drawing/2014/main" id="{517CCC3C-9961-EB41-A456-AA71DADBB0C6}"/>
              </a:ext>
            </a:extLst>
          </p:cNvPr>
          <p:cNvSpPr>
            <a:spLocks noGrp="1"/>
          </p:cNvSpPr>
          <p:nvPr>
            <p:ph type="dt" sz="half" idx="14"/>
          </p:nvPr>
        </p:nvSpPr>
        <p:spPr/>
        <p:txBody>
          <a:bodyPr/>
          <a:lstStyle>
            <a:lvl1pPr>
              <a:defRPr/>
            </a:lvl1pPr>
          </a:lstStyle>
          <a:p>
            <a:fld id="{1D8BD707-D9CF-40AE-B4C6-C98DA3205C09}" type="datetimeFigureOut">
              <a:rPr lang="en-US" smtClean="0"/>
              <a:t>09/08/2026</a:t>
            </a:fld>
            <a:endParaRPr lang="en-US"/>
          </a:p>
        </p:txBody>
      </p:sp>
      <p:sp>
        <p:nvSpPr>
          <p:cNvPr id="2" name="Title 1">
            <a:extLst>
              <a:ext uri="{FF2B5EF4-FFF2-40B4-BE49-F238E27FC236}">
                <a16:creationId xmlns:a16="http://schemas.microsoft.com/office/drawing/2014/main" id="{550FF8C4-6FB0-BA73-7EE9-80C1DC6E2BDC}"/>
              </a:ext>
            </a:extLst>
          </p:cNvPr>
          <p:cNvSpPr>
            <a:spLocks noGrp="1"/>
          </p:cNvSpPr>
          <p:nvPr>
            <p:ph type="title"/>
          </p:nvPr>
        </p:nvSpPr>
        <p:spPr>
          <a:xfrm>
            <a:off x="594000" y="457200"/>
            <a:ext cx="8502650" cy="3888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7" name="Text Placeholder 7">
            <a:extLst>
              <a:ext uri="{FF2B5EF4-FFF2-40B4-BE49-F238E27FC236}">
                <a16:creationId xmlns:a16="http://schemas.microsoft.com/office/drawing/2014/main" id="{CDAE7658-C676-E96D-D1AC-0FA18D1F03D5}"/>
              </a:ext>
            </a:extLst>
          </p:cNvPr>
          <p:cNvSpPr>
            <a:spLocks noGrp="1"/>
          </p:cNvSpPr>
          <p:nvPr>
            <p:ph type="body" sz="quarter" idx="13"/>
          </p:nvPr>
        </p:nvSpPr>
        <p:spPr>
          <a:xfrm>
            <a:off x="594000" y="914400"/>
            <a:ext cx="8502962" cy="576000"/>
          </a:xfrm>
        </p:spPr>
        <p:txBody>
          <a:bodyPr vert="horz" lIns="0" tIns="0" rIns="0" bIns="0" rtlCol="0">
            <a:normAutofit/>
          </a:bodyPr>
          <a:lstStyle>
            <a:lvl1pPr>
              <a:defRPr lang="en-US" dirty="0">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3581942863"/>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7_Full Whit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01627EF-307E-E370-BFAD-65E9D5C61055}"/>
              </a:ext>
            </a:extLst>
          </p:cNvPr>
          <p:cNvSpPr>
            <a:spLocks noGrp="1"/>
          </p:cNvSpPr>
          <p:nvPr>
            <p:ph type="title"/>
          </p:nvPr>
        </p:nvSpPr>
        <p:spPr>
          <a:xfrm>
            <a:off x="594000" y="457200"/>
            <a:ext cx="8502650" cy="3888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Text Placeholder 7">
            <a:extLst>
              <a:ext uri="{FF2B5EF4-FFF2-40B4-BE49-F238E27FC236}">
                <a16:creationId xmlns:a16="http://schemas.microsoft.com/office/drawing/2014/main" id="{B3EF08E2-6303-CD5E-B8C5-9BE80C5DC698}"/>
              </a:ext>
            </a:extLst>
          </p:cNvPr>
          <p:cNvSpPr>
            <a:spLocks noGrp="1"/>
          </p:cNvSpPr>
          <p:nvPr>
            <p:ph type="body" sz="quarter" idx="13"/>
          </p:nvPr>
        </p:nvSpPr>
        <p:spPr>
          <a:xfrm>
            <a:off x="594000" y="914400"/>
            <a:ext cx="8502962" cy="576000"/>
          </a:xfrm>
        </p:spPr>
        <p:txBody>
          <a:bodyPr lIns="0"/>
          <a:lstStyle>
            <a:lvl1pPr marL="0" indent="0">
              <a:buNone/>
              <a:defRPr sz="1600">
                <a:solidFill>
                  <a:schemeClr val="tx2"/>
                </a:solidFill>
              </a:defRPr>
            </a:lvl1pPr>
            <a:lvl2pPr marL="518145" indent="0">
              <a:buNone/>
              <a:defRPr>
                <a:solidFill>
                  <a:schemeClr val="tx2"/>
                </a:solidFill>
              </a:defRPr>
            </a:lvl2pPr>
          </a:lstStyle>
          <a:p>
            <a:pPr lvl="0"/>
            <a:r>
              <a:rPr lang="en-US"/>
              <a:t>Click to edit Master text styles</a:t>
            </a:r>
          </a:p>
        </p:txBody>
      </p:sp>
      <p:sp>
        <p:nvSpPr>
          <p:cNvPr id="4" name="Date Placeholder 3">
            <a:extLst>
              <a:ext uri="{FF2B5EF4-FFF2-40B4-BE49-F238E27FC236}">
                <a16:creationId xmlns:a16="http://schemas.microsoft.com/office/drawing/2014/main" id="{CF6CB306-C39D-DB46-A856-9B6AF3690E65}"/>
              </a:ext>
            </a:extLst>
          </p:cNvPr>
          <p:cNvSpPr>
            <a:spLocks noGrp="1"/>
          </p:cNvSpPr>
          <p:nvPr>
            <p:ph type="dt" sz="half" idx="14"/>
          </p:nvPr>
        </p:nvSpPr>
        <p:spPr/>
        <p:txBody>
          <a:bodyPr/>
          <a:lstStyle>
            <a:lvl1pPr>
              <a:defRPr/>
            </a:lvl1pPr>
          </a:lstStyle>
          <a:p>
            <a:fld id="{1D8BD707-D9CF-40AE-B4C6-C98DA3205C09}" type="datetimeFigureOut">
              <a:rPr lang="en-US" smtClean="0"/>
              <a:t>09/08/2026</a:t>
            </a:fld>
            <a:endParaRPr lang="en-US"/>
          </a:p>
        </p:txBody>
      </p:sp>
      <p:sp>
        <p:nvSpPr>
          <p:cNvPr id="8" name="Footer Placeholder 7">
            <a:extLst>
              <a:ext uri="{FF2B5EF4-FFF2-40B4-BE49-F238E27FC236}">
                <a16:creationId xmlns:a16="http://schemas.microsoft.com/office/drawing/2014/main" id="{4682AA19-1D1B-2241-9799-E6CC72CE9A82}"/>
              </a:ext>
            </a:extLst>
          </p:cNvPr>
          <p:cNvSpPr>
            <a:spLocks noGrp="1"/>
          </p:cNvSpPr>
          <p:nvPr>
            <p:ph type="ftr" sz="quarter" idx="15"/>
          </p:nvPr>
        </p:nvSpPr>
        <p:spPr/>
        <p:txBody>
          <a:bodyPr vert="horz" lIns="0" tIns="0" rIns="0" bIns="0" rtlCol="0" anchor="b" anchorCtr="0"/>
          <a:lstStyle>
            <a:lvl1pPr>
              <a:defRPr lang="en-US" dirty="0"/>
            </a:lvl1pPr>
          </a:lstStyle>
          <a:p>
            <a:endParaRPr lang="en-US"/>
          </a:p>
        </p:txBody>
      </p:sp>
      <p:sp>
        <p:nvSpPr>
          <p:cNvPr id="9" name="Slide Number Placeholder 8">
            <a:extLst>
              <a:ext uri="{FF2B5EF4-FFF2-40B4-BE49-F238E27FC236}">
                <a16:creationId xmlns:a16="http://schemas.microsoft.com/office/drawing/2014/main" id="{3E67E83E-4C5A-E14F-97A5-35E3D8BA094F}"/>
              </a:ext>
            </a:extLst>
          </p:cNvPr>
          <p:cNvSpPr>
            <a:spLocks noGrp="1"/>
          </p:cNvSpPr>
          <p:nvPr>
            <p:ph type="sldNum" sz="quarter" idx="16"/>
          </p:nvPr>
        </p:nvSpPr>
        <p:spPr/>
        <p:txBody>
          <a:bodyPr/>
          <a:lstStyle/>
          <a:p>
            <a:pPr marL="102870">
              <a:lnSpc>
                <a:spcPts val="1035"/>
              </a:lnSpc>
            </a:pPr>
            <a:fld id="{81D60167-4931-47E6-BA6A-407CBD079E47}" type="slidenum">
              <a:rPr lang="en-US" sz="950" spc="-50" smtClean="0">
                <a:solidFill>
                  <a:srgbClr val="7E7E7E"/>
                </a:solidFill>
              </a:rPr>
              <a:t>‹#›</a:t>
            </a:fld>
            <a:endParaRPr lang="en-US" sz="950"/>
          </a:p>
        </p:txBody>
      </p:sp>
    </p:spTree>
    <p:extLst>
      <p:ext uri="{BB962C8B-B14F-4D97-AF65-F5344CB8AC3E}">
        <p14:creationId xmlns:p14="http://schemas.microsoft.com/office/powerpoint/2010/main" val="191264555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8_WHT Headlin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C8ADF02-E029-AFCC-1AEA-78E513209F09}"/>
              </a:ext>
            </a:extLst>
          </p:cNvPr>
          <p:cNvSpPr/>
          <p:nvPr/>
        </p:nvSpPr>
        <p:spPr>
          <a:xfrm rot="10800000">
            <a:off x="0" y="1371600"/>
            <a:ext cx="10058400" cy="64008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4" name="Date Placeholder 3">
            <a:extLst>
              <a:ext uri="{FF2B5EF4-FFF2-40B4-BE49-F238E27FC236}">
                <a16:creationId xmlns:a16="http://schemas.microsoft.com/office/drawing/2014/main" id="{78554D2F-820B-2EFA-BE83-EEAD776730A5}"/>
              </a:ext>
            </a:extLst>
          </p:cNvPr>
          <p:cNvSpPr>
            <a:spLocks noGrp="1"/>
          </p:cNvSpPr>
          <p:nvPr>
            <p:ph type="dt" sz="half" idx="14"/>
          </p:nvPr>
        </p:nvSpPr>
        <p:spPr/>
        <p:txBody>
          <a:bodyPr/>
          <a:lstStyle/>
          <a:p>
            <a:fld id="{1D8BD707-D9CF-40AE-B4C6-C98DA3205C09}" type="datetimeFigureOut">
              <a:rPr lang="en-US" smtClean="0"/>
              <a:t>09/08/2026</a:t>
            </a:fld>
            <a:endParaRPr lang="en-US"/>
          </a:p>
        </p:txBody>
      </p:sp>
      <p:sp>
        <p:nvSpPr>
          <p:cNvPr id="9" name="Footer Placeholder 8">
            <a:extLst>
              <a:ext uri="{FF2B5EF4-FFF2-40B4-BE49-F238E27FC236}">
                <a16:creationId xmlns:a16="http://schemas.microsoft.com/office/drawing/2014/main" id="{39AD17C0-E1EA-52D6-2FC4-36101D250AFE}"/>
              </a:ext>
            </a:extLst>
          </p:cNvPr>
          <p:cNvSpPr>
            <a:spLocks noGrp="1"/>
          </p:cNvSpPr>
          <p:nvPr>
            <p:ph type="ftr" sz="quarter" idx="15"/>
          </p:nvPr>
        </p:nvSpPr>
        <p:spPr/>
        <p:txBody>
          <a:bodyPr/>
          <a:lstStyle/>
          <a:p>
            <a:endParaRPr lang="en-US"/>
          </a:p>
        </p:txBody>
      </p:sp>
      <p:sp>
        <p:nvSpPr>
          <p:cNvPr id="10" name="Slide Number Placeholder 9">
            <a:extLst>
              <a:ext uri="{FF2B5EF4-FFF2-40B4-BE49-F238E27FC236}">
                <a16:creationId xmlns:a16="http://schemas.microsoft.com/office/drawing/2014/main" id="{28E65B4D-6005-8E8C-ADD4-9B9175C8B170}"/>
              </a:ext>
            </a:extLst>
          </p:cNvPr>
          <p:cNvSpPr>
            <a:spLocks noGrp="1"/>
          </p:cNvSpPr>
          <p:nvPr>
            <p:ph type="sldNum" sz="quarter" idx="16"/>
          </p:nvPr>
        </p:nvSpPr>
        <p:spPr/>
        <p:txBody>
          <a:bodyPr/>
          <a:lstStyle/>
          <a:p>
            <a:pPr marL="102870">
              <a:lnSpc>
                <a:spcPts val="1035"/>
              </a:lnSpc>
            </a:pPr>
            <a:fld id="{81D60167-4931-47E6-BA6A-407CBD079E47}" type="slidenum">
              <a:rPr lang="en-US" sz="950" spc="-50" smtClean="0">
                <a:solidFill>
                  <a:srgbClr val="7E7E7E"/>
                </a:solidFill>
              </a:rPr>
              <a:t>‹#›</a:t>
            </a:fld>
            <a:endParaRPr lang="en-US" sz="950"/>
          </a:p>
        </p:txBody>
      </p:sp>
      <p:sp>
        <p:nvSpPr>
          <p:cNvPr id="3" name="Title 1">
            <a:extLst>
              <a:ext uri="{FF2B5EF4-FFF2-40B4-BE49-F238E27FC236}">
                <a16:creationId xmlns:a16="http://schemas.microsoft.com/office/drawing/2014/main" id="{9AFB6042-048D-6FBC-F075-1FB042BF8B9A}"/>
              </a:ext>
            </a:extLst>
          </p:cNvPr>
          <p:cNvSpPr>
            <a:spLocks noGrp="1"/>
          </p:cNvSpPr>
          <p:nvPr>
            <p:ph type="title"/>
          </p:nvPr>
        </p:nvSpPr>
        <p:spPr>
          <a:xfrm>
            <a:off x="594000" y="457200"/>
            <a:ext cx="8503200" cy="3888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Text Placeholder 7">
            <a:extLst>
              <a:ext uri="{FF2B5EF4-FFF2-40B4-BE49-F238E27FC236}">
                <a16:creationId xmlns:a16="http://schemas.microsoft.com/office/drawing/2014/main" id="{372170F2-E08D-C8BB-4610-BCD5EEDD34A3}"/>
              </a:ext>
            </a:extLst>
          </p:cNvPr>
          <p:cNvSpPr>
            <a:spLocks noGrp="1"/>
          </p:cNvSpPr>
          <p:nvPr>
            <p:ph type="body" sz="quarter" idx="13"/>
          </p:nvPr>
        </p:nvSpPr>
        <p:spPr>
          <a:xfrm>
            <a:off x="594000" y="914400"/>
            <a:ext cx="8503200" cy="576000"/>
          </a:xfrm>
        </p:spPr>
        <p:txBody>
          <a:bodyPr lIns="0"/>
          <a:lstStyle>
            <a:lvl1pPr marL="0" indent="0">
              <a:buNone/>
              <a:defRPr sz="1600">
                <a:solidFill>
                  <a:schemeClr val="tx2"/>
                </a:solidFill>
              </a:defRPr>
            </a:lvl1pPr>
            <a:lvl2pPr marL="518145" indent="0">
              <a:buNone/>
              <a:defRPr>
                <a:solidFill>
                  <a:schemeClr val="tx2"/>
                </a:solidFill>
              </a:defRPr>
            </a:lvl2pPr>
          </a:lstStyle>
          <a:p>
            <a:pPr lvl="0"/>
            <a:r>
              <a:rPr lang="en-US"/>
              <a:t>Click to edit Master text styles</a:t>
            </a:r>
          </a:p>
        </p:txBody>
      </p:sp>
    </p:spTree>
    <p:extLst>
      <p:ext uri="{BB962C8B-B14F-4D97-AF65-F5344CB8AC3E}">
        <p14:creationId xmlns:p14="http://schemas.microsoft.com/office/powerpoint/2010/main" val="1731431573"/>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9_Mist Headlin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C56B00E-2768-9A0D-87B9-248EEED96E71}"/>
              </a:ext>
            </a:extLst>
          </p:cNvPr>
          <p:cNvSpPr/>
          <p:nvPr/>
        </p:nvSpPr>
        <p:spPr>
          <a:xfrm rot="10800000" flipV="1">
            <a:off x="0" y="-1"/>
            <a:ext cx="10058400" cy="1371599"/>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3888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pPr marL="102870">
              <a:lnSpc>
                <a:spcPts val="1035"/>
              </a:lnSpc>
            </a:pPr>
            <a:fld id="{81D60167-4931-47E6-BA6A-407CBD079E47}" type="slidenum">
              <a:rPr lang="en-US" sz="950" spc="-50" smtClean="0">
                <a:solidFill>
                  <a:srgbClr val="7E7E7E"/>
                </a:solidFill>
              </a:rPr>
              <a:t>‹#›</a:t>
            </a:fld>
            <a:endParaRPr lang="en-US" sz="950"/>
          </a:p>
        </p:txBody>
      </p:sp>
      <p:sp>
        <p:nvSpPr>
          <p:cNvPr id="7" name="Text Placeholder 7">
            <a:extLst>
              <a:ext uri="{FF2B5EF4-FFF2-40B4-BE49-F238E27FC236}">
                <a16:creationId xmlns:a16="http://schemas.microsoft.com/office/drawing/2014/main" id="{E3AE5F31-A08E-4023-8FCE-EEE2BB87D0E2}"/>
              </a:ext>
            </a:extLst>
          </p:cNvPr>
          <p:cNvSpPr>
            <a:spLocks noGrp="1"/>
          </p:cNvSpPr>
          <p:nvPr>
            <p:ph type="body" sz="quarter" idx="13"/>
          </p:nvPr>
        </p:nvSpPr>
        <p:spPr>
          <a:xfrm>
            <a:off x="594000" y="914400"/>
            <a:ext cx="8502962" cy="576000"/>
          </a:xfrm>
        </p:spPr>
        <p:txBody>
          <a:bodyPr vert="horz" lIns="0" tIns="0" rIns="0" bIns="0" rtlCol="0">
            <a:normAutofit/>
          </a:bodyPr>
          <a:lstStyle>
            <a:lvl1pPr>
              <a:defRPr lang="en-US" dirty="0">
                <a:solidFill>
                  <a:schemeClr val="tx2"/>
                </a:solidFill>
              </a:defRPr>
            </a:lvl1pPr>
            <a:lvl2pPr>
              <a:defRPr lang="en-US" dirty="0">
                <a:solidFill>
                  <a:schemeClr val="tx2"/>
                </a:solidFill>
              </a:defRPr>
            </a:lvl2pPr>
          </a:lstStyle>
          <a:p>
            <a:pPr lvl="0"/>
            <a:r>
              <a:rPr lang="en-US"/>
              <a:t>Click to edit Master text styles</a:t>
            </a:r>
          </a:p>
        </p:txBody>
      </p:sp>
      <p:sp>
        <p:nvSpPr>
          <p:cNvPr id="3" name="Date Placeholder 2">
            <a:extLst>
              <a:ext uri="{FF2B5EF4-FFF2-40B4-BE49-F238E27FC236}">
                <a16:creationId xmlns:a16="http://schemas.microsoft.com/office/drawing/2014/main" id="{5ED260EE-AD63-E648-87F5-05F5FE208D8A}"/>
              </a:ext>
            </a:extLst>
          </p:cNvPr>
          <p:cNvSpPr>
            <a:spLocks noGrp="1"/>
          </p:cNvSpPr>
          <p:nvPr>
            <p:ph type="dt" sz="half" idx="14"/>
          </p:nvPr>
        </p:nvSpPr>
        <p:spPr/>
        <p:txBody>
          <a:bodyPr/>
          <a:lstStyle>
            <a:lvl1pPr>
              <a:defRPr/>
            </a:lvl1pPr>
          </a:lstStyle>
          <a:p>
            <a:fld id="{1D8BD707-D9CF-40AE-B4C6-C98DA3205C09}" type="datetimeFigureOut">
              <a:rPr lang="en-US" smtClean="0"/>
              <a:t>09/08/2026</a:t>
            </a:fld>
            <a:endParaRPr lang="en-US"/>
          </a:p>
        </p:txBody>
      </p:sp>
    </p:spTree>
    <p:extLst>
      <p:ext uri="{BB962C8B-B14F-4D97-AF65-F5344CB8AC3E}">
        <p14:creationId xmlns:p14="http://schemas.microsoft.com/office/powerpoint/2010/main" val="231773900"/>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0_No Sub: Full W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3200" cy="9000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pPr marL="102870">
              <a:lnSpc>
                <a:spcPts val="1035"/>
              </a:lnSpc>
            </a:pPr>
            <a:fld id="{81D60167-4931-47E6-BA6A-407CBD079E47}" type="slidenum">
              <a:rPr lang="en-US" sz="950" spc="-50" smtClean="0">
                <a:solidFill>
                  <a:srgbClr val="7E7E7E"/>
                </a:solidFill>
              </a:rPr>
              <a:t>‹#›</a:t>
            </a:fld>
            <a:endParaRPr lang="en-US" sz="950"/>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fld id="{1D8BD707-D9CF-40AE-B4C6-C98DA3205C09}" type="datetimeFigureOut">
              <a:rPr lang="en-US" smtClean="0"/>
              <a:t>09/08/2026</a:t>
            </a:fld>
            <a:endParaRPr lang="en-US"/>
          </a:p>
        </p:txBody>
      </p:sp>
    </p:spTree>
    <p:extLst>
      <p:ext uri="{BB962C8B-B14F-4D97-AF65-F5344CB8AC3E}">
        <p14:creationId xmlns:p14="http://schemas.microsoft.com/office/powerpoint/2010/main" val="1686382699"/>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1_No Sub: Full Mis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B85419F-4F2B-F75D-A54F-0296D8C46278}"/>
              </a:ext>
            </a:extLst>
          </p:cNvPr>
          <p:cNvSpPr/>
          <p:nvPr/>
        </p:nvSpPr>
        <p:spPr>
          <a:xfrm rot="10800000">
            <a:off x="0" y="0"/>
            <a:ext cx="1005840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155" b="0" i="0">
              <a:latin typeface="Fidelity Sans 2" panose="020B0504050501040104" pitchFamily="34" charset="0"/>
            </a:endParaRPr>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9000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a:solidFill>
                  <a:schemeClr val="tx2"/>
                </a:solidFill>
              </a:defRPr>
            </a:lvl1pPr>
          </a:lstStyle>
          <a:p>
            <a:pPr marL="102870">
              <a:lnSpc>
                <a:spcPts val="1035"/>
              </a:lnSpc>
            </a:pPr>
            <a:fld id="{81D60167-4931-47E6-BA6A-407CBD079E47}" type="slidenum">
              <a:rPr lang="en-US" sz="950" spc="-50" smtClean="0">
                <a:solidFill>
                  <a:srgbClr val="7E7E7E"/>
                </a:solidFill>
              </a:rPr>
              <a:t>‹#›</a:t>
            </a:fld>
            <a:endParaRPr lang="en-US" sz="950"/>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fld id="{1D8BD707-D9CF-40AE-B4C6-C98DA3205C09}" type="datetimeFigureOut">
              <a:rPr lang="en-US" smtClean="0"/>
              <a:t>09/08/2026</a:t>
            </a:fld>
            <a:endParaRPr lang="en-US"/>
          </a:p>
        </p:txBody>
      </p:sp>
    </p:spTree>
    <p:extLst>
      <p:ext uri="{BB962C8B-B14F-4D97-AF65-F5344CB8AC3E}">
        <p14:creationId xmlns:p14="http://schemas.microsoft.com/office/powerpoint/2010/main" val="892640223"/>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2 Headlines - Gray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495E89-FAB6-4C52-A007-895B06556694}"/>
              </a:ext>
            </a:extLst>
          </p:cNvPr>
          <p:cNvSpPr/>
          <p:nvPr userDrawn="1"/>
        </p:nvSpPr>
        <p:spPr>
          <a:xfrm>
            <a:off x="0" y="0"/>
            <a:ext cx="10058400" cy="17160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739841" y="0"/>
            <a:ext cx="8675370" cy="1036850"/>
          </a:xfrm>
          <a:prstGeom prst="rect">
            <a:avLst/>
          </a:prstGeom>
        </p:spPr>
        <p:txBody>
          <a:bodyPr lIns="0" tIns="0" rIns="0" bIns="0">
            <a:normAutofit/>
          </a:bodyPr>
          <a:lstStyle>
            <a:lvl1pPr marL="0" algn="l" defTabSz="914400" rtl="0" eaLnBrk="1" latinLnBrk="0" hangingPunct="1">
              <a:lnSpc>
                <a:spcPts val="2600"/>
              </a:lnSpc>
              <a:defRPr lang="en-US" sz="2600" kern="1200" dirty="0">
                <a:solidFill>
                  <a:schemeClr val="tx1"/>
                </a:solidFill>
                <a:latin typeface="Calibri" panose="020F0502020204030204" pitchFamily="34" charset="0"/>
                <a:ea typeface="+mn-ea"/>
                <a:cs typeface="Calibri" panose="020F0502020204030204" pitchFamily="34" charset="0"/>
              </a:defRPr>
            </a:lvl1pPr>
          </a:lstStyle>
          <a:p>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a:lstStyle>
            <a:lvl1pPr>
              <a:defRPr>
                <a:solidFill>
                  <a:schemeClr val="bg1">
                    <a:lumMod val="50000"/>
                  </a:schemeClr>
                </a:solidFill>
              </a:defRPr>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a:solidFill>
                  <a:schemeClr val="bg1">
                    <a:lumMod val="50000"/>
                  </a:schemeClr>
                </a:solidFill>
              </a:defRPr>
            </a:lvl1pPr>
          </a:lstStyle>
          <a:p>
            <a:fld id="{05BFBC55-CFB3-E64F-8BCC-34A4E1FBD227}" type="slidenum">
              <a:rPr lang="en-US" smtClean="0"/>
              <a:pPr/>
              <a:t>‹#›</a:t>
            </a:fld>
            <a:endParaRPr lang="en-US"/>
          </a:p>
        </p:txBody>
      </p:sp>
      <p:sp>
        <p:nvSpPr>
          <p:cNvPr id="7" name="Text Placeholder 7">
            <a:extLst>
              <a:ext uri="{FF2B5EF4-FFF2-40B4-BE49-F238E27FC236}">
                <a16:creationId xmlns:a16="http://schemas.microsoft.com/office/drawing/2014/main" id="{E3AE5F31-A08E-4023-8FCE-EEE2BB87D0E2}"/>
              </a:ext>
            </a:extLst>
          </p:cNvPr>
          <p:cNvSpPr>
            <a:spLocks noGrp="1"/>
          </p:cNvSpPr>
          <p:nvPr>
            <p:ph type="body" sz="quarter" idx="13"/>
          </p:nvPr>
        </p:nvSpPr>
        <p:spPr>
          <a:xfrm>
            <a:off x="739775" y="1047750"/>
            <a:ext cx="8675688" cy="668338"/>
          </a:xfrm>
        </p:spPr>
        <p:txBody>
          <a:bodyPr lIns="0"/>
          <a:lstStyle>
            <a:lvl1pPr marL="0" indent="0">
              <a:buNone/>
              <a:defRPr/>
            </a:lvl1pPr>
            <a:lvl2pPr marL="518145" indent="0">
              <a:buNone/>
              <a:defRPr/>
            </a:lvl2pPr>
          </a:lstStyle>
          <a:p>
            <a:pPr lvl="0"/>
            <a:r>
              <a:rPr lang="en-US"/>
              <a:t>Click to edit Master text styles</a:t>
            </a:r>
          </a:p>
          <a:p>
            <a:pPr lvl="1"/>
            <a:endParaRPr lang="en-US"/>
          </a:p>
        </p:txBody>
      </p:sp>
    </p:spTree>
    <p:extLst>
      <p:ext uri="{BB962C8B-B14F-4D97-AF65-F5344CB8AC3E}">
        <p14:creationId xmlns:p14="http://schemas.microsoft.com/office/powerpoint/2010/main" val="218133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2_No Sub: WHT Head + Foot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B84AA6B-A827-E65C-4C31-55A2099C76A4}"/>
              </a:ext>
            </a:extLst>
          </p:cNvPr>
          <p:cNvSpPr/>
          <p:nvPr/>
        </p:nvSpPr>
        <p:spPr>
          <a:xfrm rot="10800000">
            <a:off x="0" y="1371599"/>
            <a:ext cx="10058400" cy="5718175"/>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9000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pPr marL="102870">
              <a:lnSpc>
                <a:spcPts val="1035"/>
              </a:lnSpc>
            </a:pPr>
            <a:fld id="{81D60167-4931-47E6-BA6A-407CBD079E47}" type="slidenum">
              <a:rPr lang="en-US" sz="950" spc="-50" smtClean="0">
                <a:solidFill>
                  <a:srgbClr val="7E7E7E"/>
                </a:solidFill>
              </a:rPr>
              <a:t>‹#›</a:t>
            </a:fld>
            <a:endParaRPr lang="en-US" sz="950"/>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fld id="{1D8BD707-D9CF-40AE-B4C6-C98DA3205C09}" type="datetimeFigureOut">
              <a:rPr lang="en-US" smtClean="0"/>
              <a:t>09/08/2026</a:t>
            </a:fld>
            <a:endParaRPr lang="en-US"/>
          </a:p>
        </p:txBody>
      </p:sp>
    </p:spTree>
    <p:extLst>
      <p:ext uri="{BB962C8B-B14F-4D97-AF65-F5344CB8AC3E}">
        <p14:creationId xmlns:p14="http://schemas.microsoft.com/office/powerpoint/2010/main" val="3414730143"/>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3_No Sub: Mist Headlin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92E17B7-1B2D-6D8F-5AB1-11A0794E2D45}"/>
              </a:ext>
            </a:extLst>
          </p:cNvPr>
          <p:cNvSpPr/>
          <p:nvPr/>
        </p:nvSpPr>
        <p:spPr>
          <a:xfrm rot="10800000" flipV="1">
            <a:off x="0" y="-1"/>
            <a:ext cx="10058400" cy="1371599"/>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9000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pPr marL="102870">
              <a:lnSpc>
                <a:spcPts val="1035"/>
              </a:lnSpc>
            </a:pPr>
            <a:fld id="{81D60167-4931-47E6-BA6A-407CBD079E47}" type="slidenum">
              <a:rPr lang="en-US" sz="950" spc="-50" smtClean="0">
                <a:solidFill>
                  <a:srgbClr val="7E7E7E"/>
                </a:solidFill>
              </a:rPr>
              <a:t>‹#›</a:t>
            </a:fld>
            <a:endParaRPr lang="en-US" sz="950"/>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fld id="{1D8BD707-D9CF-40AE-B4C6-C98DA3205C09}" type="datetimeFigureOut">
              <a:rPr lang="en-US" smtClean="0"/>
              <a:t>09/08/2026</a:t>
            </a:fld>
            <a:endParaRPr lang="en-US"/>
          </a:p>
        </p:txBody>
      </p:sp>
    </p:spTree>
    <p:extLst>
      <p:ext uri="{BB962C8B-B14F-4D97-AF65-F5344CB8AC3E}">
        <p14:creationId xmlns:p14="http://schemas.microsoft.com/office/powerpoint/2010/main" val="2481288029"/>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No Subheading - Full White">
    <p:spTree>
      <p:nvGrpSpPr>
        <p:cNvPr id="1" name=""/>
        <p:cNvGrpSpPr/>
        <p:nvPr/>
      </p:nvGrpSpPr>
      <p:grpSpPr>
        <a:xfrm>
          <a:off x="0" y="0"/>
          <a:ext cx="0" cy="0"/>
          <a:chOff x="0" y="0"/>
          <a:chExt cx="0" cy="0"/>
        </a:xfrm>
      </p:grpSpPr>
      <p:sp>
        <p:nvSpPr>
          <p:cNvPr id="25" name="Date Placeholder 24">
            <a:extLst>
              <a:ext uri="{FF2B5EF4-FFF2-40B4-BE49-F238E27FC236}">
                <a16:creationId xmlns:a16="http://schemas.microsoft.com/office/drawing/2014/main" id="{E12C62EE-8BEC-54E0-E0A6-7E7F7712EA07}"/>
              </a:ext>
            </a:extLst>
          </p:cNvPr>
          <p:cNvSpPr>
            <a:spLocks noGrp="1"/>
          </p:cNvSpPr>
          <p:nvPr>
            <p:ph type="dt" sz="half" idx="10"/>
          </p:nvPr>
        </p:nvSpPr>
        <p:spPr/>
        <p:txBody>
          <a:bodyPr/>
          <a:lstStyle/>
          <a:p>
            <a:fld id="{C764DE79-268F-4C1A-8933-263129D2AF90}" type="datetimeFigureOut">
              <a:rPr lang="en-US" smtClean="0"/>
              <a:t>09/08/2026</a:t>
            </a:fld>
            <a:endParaRPr lang="en-US"/>
          </a:p>
        </p:txBody>
      </p:sp>
      <p:sp>
        <p:nvSpPr>
          <p:cNvPr id="26" name="Footer Placeholder 25">
            <a:extLst>
              <a:ext uri="{FF2B5EF4-FFF2-40B4-BE49-F238E27FC236}">
                <a16:creationId xmlns:a16="http://schemas.microsoft.com/office/drawing/2014/main" id="{D869B967-70AE-28B1-ACD2-5A56A395C38A}"/>
              </a:ext>
            </a:extLst>
          </p:cNvPr>
          <p:cNvSpPr>
            <a:spLocks noGrp="1"/>
          </p:cNvSpPr>
          <p:nvPr>
            <p:ph type="ftr" sz="quarter" idx="11"/>
          </p:nvPr>
        </p:nvSpPr>
        <p:spPr/>
        <p:txBody>
          <a:bodyPr/>
          <a:lstStyle/>
          <a:p>
            <a:endParaRPr lang="en-US"/>
          </a:p>
        </p:txBody>
      </p:sp>
      <p:sp>
        <p:nvSpPr>
          <p:cNvPr id="27" name="Slide Number Placeholder 26">
            <a:extLst>
              <a:ext uri="{FF2B5EF4-FFF2-40B4-BE49-F238E27FC236}">
                <a16:creationId xmlns:a16="http://schemas.microsoft.com/office/drawing/2014/main" id="{BDD781FB-3D6A-0A55-AC8D-0A30A80D8EDF}"/>
              </a:ext>
            </a:extLst>
          </p:cNvPr>
          <p:cNvSpPr>
            <a:spLocks noGrp="1"/>
          </p:cNvSpPr>
          <p:nvPr>
            <p:ph type="sldNum" sz="quarter" idx="12"/>
          </p:nvPr>
        </p:nvSpPr>
        <p:spPr/>
        <p:txBody>
          <a:bodyPr/>
          <a:lstStyle/>
          <a:p>
            <a:fld id="{48F63A3B-78C7-47BE-AE5E-E10140E04643}" type="slidenum">
              <a:rPr lang="en-US" smtClean="0"/>
              <a:t>‹#›</a:t>
            </a:fld>
            <a:endParaRPr lang="en-US"/>
          </a:p>
        </p:txBody>
      </p:sp>
      <p:sp>
        <p:nvSpPr>
          <p:cNvPr id="2" name="Title 1">
            <a:extLst>
              <a:ext uri="{FF2B5EF4-FFF2-40B4-BE49-F238E27FC236}">
                <a16:creationId xmlns:a16="http://schemas.microsoft.com/office/drawing/2014/main" id="{EC02947D-073E-81B4-A9B6-D909F0943C7E}"/>
              </a:ext>
            </a:extLst>
          </p:cNvPr>
          <p:cNvSpPr>
            <a:spLocks noGrp="1"/>
          </p:cNvSpPr>
          <p:nvPr>
            <p:ph type="title"/>
          </p:nvPr>
        </p:nvSpPr>
        <p:spPr/>
        <p:txBody>
          <a:bodyPr/>
          <a:lstStyle>
            <a:lvl1pPr>
              <a:lnSpc>
                <a:spcPts val="1892"/>
              </a:lnSpc>
              <a:defRPr/>
            </a:lvl1pPr>
          </a:lstStyle>
          <a:p>
            <a:r>
              <a:rPr lang="en-US"/>
              <a:t>Click to edit Master title style</a:t>
            </a:r>
            <a:endParaRPr lang="en-CA"/>
          </a:p>
        </p:txBody>
      </p:sp>
    </p:spTree>
    <p:extLst>
      <p:ext uri="{BB962C8B-B14F-4D97-AF65-F5344CB8AC3E}">
        <p14:creationId xmlns:p14="http://schemas.microsoft.com/office/powerpoint/2010/main" val="2364552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2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D3132E6-6322-C676-57A7-C53967628DAD}"/>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55526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754293" y="1193632"/>
            <a:ext cx="7136119" cy="3154019"/>
          </a:xfrm>
        </p:spPr>
        <p:txBody>
          <a:bodyPr anchor="b"/>
          <a:lstStyle>
            <a:lvl1pPr algn="l" defTabSz="754380" rtl="0" eaLnBrk="1" latinLnBrk="0" hangingPunct="1">
              <a:lnSpc>
                <a:spcPct val="100000"/>
              </a:lnSpc>
              <a:spcBef>
                <a:spcPct val="0"/>
              </a:spcBef>
              <a:buNone/>
              <a:defRPr lang="en-US" sz="5445" b="0" i="0" kern="1200" baseline="0" dirty="0">
                <a:solidFill>
                  <a:schemeClr val="bg2"/>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754293" y="4635388"/>
            <a:ext cx="7136118" cy="634840"/>
          </a:xfrm>
        </p:spPr>
        <p:txBody>
          <a:bodyPr/>
          <a:lstStyle>
            <a:lvl1pPr marL="0" indent="0">
              <a:buNone/>
              <a:defRPr lang="en-US" sz="1485" kern="1200" dirty="0">
                <a:solidFill>
                  <a:schemeClr val="tx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754293" y="5947836"/>
            <a:ext cx="4274907" cy="508647"/>
          </a:xfrm>
        </p:spPr>
        <p:txBody>
          <a:bodyPr/>
          <a:lstStyle>
            <a:lvl1pPr marL="0" indent="0">
              <a:buNone/>
              <a:defRPr lang="en-US" sz="1485"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12012548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1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885AD52-DCBE-E05A-F027-F2DB51B5F9AF}"/>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5552630"/>
          </a:xfrm>
          <a:prstGeom prst="rect">
            <a:avLst/>
          </a:prstGeom>
          <a:solidFill>
            <a:srgbClr val="0440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754293" y="1193632"/>
            <a:ext cx="7136119" cy="3154019"/>
          </a:xfrm>
        </p:spPr>
        <p:txBody>
          <a:bodyPr anchor="b"/>
          <a:lstStyle>
            <a:lvl1pPr algn="l" defTabSz="754380" rtl="0" eaLnBrk="1" latinLnBrk="0" hangingPunct="1">
              <a:lnSpc>
                <a:spcPct val="100000"/>
              </a:lnSpc>
              <a:spcBef>
                <a:spcPct val="0"/>
              </a:spcBef>
              <a:buNone/>
              <a:defRPr lang="en-US" sz="5445" b="0" i="0" kern="1200" baseline="0" dirty="0">
                <a:solidFill>
                  <a:schemeClr val="bg1"/>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754293" y="4635388"/>
            <a:ext cx="7136118" cy="634840"/>
          </a:xfrm>
        </p:spPr>
        <p:txBody>
          <a:bodyPr/>
          <a:lstStyle>
            <a:lvl1pPr marL="0" indent="0">
              <a:buNone/>
              <a:defRPr lang="en-US" sz="1485"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754293" y="5947836"/>
            <a:ext cx="4274907" cy="508647"/>
          </a:xfrm>
        </p:spPr>
        <p:txBody>
          <a:bodyPr/>
          <a:lstStyle>
            <a:lvl1pPr marL="0" indent="0">
              <a:buNone/>
              <a:defRPr lang="en-US" sz="1485"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31170123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0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07A98C0-FA4F-2896-744C-DC10630570FA}"/>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3900074"/>
          </a:xfrm>
          <a:prstGeom prst="rect">
            <a:avLst/>
          </a:prstGeom>
          <a:solidFill>
            <a:srgbClr val="0440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3886200"/>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1"/>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449981" y="5059815"/>
            <a:ext cx="8675815" cy="865968"/>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449981" y="6178113"/>
            <a:ext cx="4274907" cy="508647"/>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210522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9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2D8E238-03FC-22B2-84CE-33F837754D3B}"/>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39000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3886200"/>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1"/>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449981" y="5059815"/>
            <a:ext cx="8675815" cy="865968"/>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449981" y="6178113"/>
            <a:ext cx="4274907" cy="508647"/>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1332426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8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6CBFECC-079B-583B-F719-F3A66F69A1BF}"/>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3900074"/>
          </a:xfrm>
          <a:prstGeom prst="rect">
            <a:avLst/>
          </a:prstGeom>
          <a:solidFill>
            <a:srgbClr val="0440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1271766"/>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1"/>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449981" y="4606965"/>
            <a:ext cx="8675815" cy="865968"/>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449981" y="5725889"/>
            <a:ext cx="4274907" cy="508647"/>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25001247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7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1EBF5D-922E-1512-5210-A165AAF4BF92}"/>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39000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1271766"/>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2"/>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449981" y="4606965"/>
            <a:ext cx="8675815" cy="865968"/>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449981" y="5725889"/>
            <a:ext cx="4274907" cy="508647"/>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25209468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D92F2F0-A4C8-E8B1-E9AA-36D8C1CF28BF}"/>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55526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754293" y="1193632"/>
            <a:ext cx="7136119" cy="3154019"/>
          </a:xfrm>
        </p:spPr>
        <p:txBody>
          <a:bodyPr anchor="b"/>
          <a:lstStyle>
            <a:lvl1pPr algn="l" defTabSz="754380" rtl="0" eaLnBrk="1" latinLnBrk="0" hangingPunct="1">
              <a:lnSpc>
                <a:spcPct val="100000"/>
              </a:lnSpc>
              <a:spcBef>
                <a:spcPct val="0"/>
              </a:spcBef>
              <a:buNone/>
              <a:defRPr lang="en-US" sz="5445" b="0" i="0" kern="1200" baseline="0" dirty="0">
                <a:solidFill>
                  <a:schemeClr val="bg2"/>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754293" y="4635388"/>
            <a:ext cx="7136118" cy="634840"/>
          </a:xfrm>
        </p:spPr>
        <p:txBody>
          <a:bodyPr/>
          <a:lstStyle>
            <a:lvl1pPr marL="0" indent="0">
              <a:buNone/>
              <a:defRPr lang="en-US" sz="1485" kern="1200" dirty="0">
                <a:solidFill>
                  <a:schemeClr val="tx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754293" y="5947836"/>
            <a:ext cx="4274907" cy="508647"/>
          </a:xfrm>
        </p:spPr>
        <p:txBody>
          <a:bodyPr/>
          <a:lstStyle>
            <a:lvl1pPr marL="0" indent="0">
              <a:buNone/>
              <a:defRPr lang="en-US" sz="1485"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4235081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ic Title Slide w/ Image">
    <p:spTree>
      <p:nvGrpSpPr>
        <p:cNvPr id="1" name=""/>
        <p:cNvGrpSpPr/>
        <p:nvPr/>
      </p:nvGrpSpPr>
      <p:grpSpPr>
        <a:xfrm>
          <a:off x="0" y="0"/>
          <a:ext cx="0" cy="0"/>
          <a:chOff x="0" y="0"/>
          <a:chExt cx="0" cy="0"/>
        </a:xfrm>
      </p:grpSpPr>
      <p:pic>
        <p:nvPicPr>
          <p:cNvPr id="17" name="Picture 16" descr="A person sitting at a desk in front of a window&#10;&#10;Description automatically generated">
            <a:extLst>
              <a:ext uri="{FF2B5EF4-FFF2-40B4-BE49-F238E27FC236}">
                <a16:creationId xmlns:a16="http://schemas.microsoft.com/office/drawing/2014/main" id="{41190656-CCE0-E24D-9BB0-06F5D1BECA1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431" r="7431"/>
          <a:stretch/>
        </p:blipFill>
        <p:spPr>
          <a:xfrm>
            <a:off x="0" y="0"/>
            <a:ext cx="10058400" cy="7876032"/>
          </a:xfrm>
          <a:prstGeom prst="rect">
            <a:avLst/>
          </a:prstGeom>
        </p:spPr>
      </p:pic>
      <p:sp>
        <p:nvSpPr>
          <p:cNvPr id="19" name="Rectangle 18">
            <a:extLst>
              <a:ext uri="{FF2B5EF4-FFF2-40B4-BE49-F238E27FC236}">
                <a16:creationId xmlns:a16="http://schemas.microsoft.com/office/drawing/2014/main" id="{A0C484A9-6384-654E-87B2-755CE8601349}"/>
              </a:ext>
            </a:extLst>
          </p:cNvPr>
          <p:cNvSpPr/>
          <p:nvPr userDrawn="1"/>
        </p:nvSpPr>
        <p:spPr>
          <a:xfrm>
            <a:off x="0" y="0"/>
            <a:ext cx="10058400" cy="7876032"/>
          </a:xfrm>
          <a:prstGeom prst="rect">
            <a:avLst/>
          </a:prstGeom>
          <a:gradFill flip="none" rotWithShape="1">
            <a:gsLst>
              <a:gs pos="22000">
                <a:schemeClr val="tx1">
                  <a:alpha val="65000"/>
                </a:schemeClr>
              </a:gs>
              <a:gs pos="65000">
                <a:schemeClr val="tx1">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2717" rtl="0" eaLnBrk="1" fontAlgn="base" latinLnBrk="0" hangingPunct="1">
              <a:lnSpc>
                <a:spcPct val="100000"/>
              </a:lnSpc>
              <a:spcBef>
                <a:spcPct val="0"/>
              </a:spcBef>
              <a:spcAft>
                <a:spcPct val="0"/>
              </a:spcAft>
              <a:buClrTx/>
              <a:buSzTx/>
              <a:buFontTx/>
              <a:buNone/>
              <a:tabLst/>
              <a:defRPr/>
            </a:pPr>
            <a:endParaRPr kumimoji="0" lang="en-US" sz="17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D92CD854-F1AB-6140-B4B1-92C2B5B5DF91}"/>
              </a:ext>
            </a:extLst>
          </p:cNvPr>
          <p:cNvGrpSpPr/>
          <p:nvPr userDrawn="1"/>
        </p:nvGrpSpPr>
        <p:grpSpPr>
          <a:xfrm>
            <a:off x="0" y="6893182"/>
            <a:ext cx="7068851" cy="492998"/>
            <a:chOff x="2915224" y="83562"/>
            <a:chExt cx="6884420" cy="480135"/>
          </a:xfrm>
        </p:grpSpPr>
        <p:sp>
          <p:nvSpPr>
            <p:cNvPr id="13" name="Rectangle 12">
              <a:extLst>
                <a:ext uri="{FF2B5EF4-FFF2-40B4-BE49-F238E27FC236}">
                  <a16:creationId xmlns:a16="http://schemas.microsoft.com/office/drawing/2014/main" id="{8CD70D42-5664-AA44-95F5-A53269305F10}"/>
                </a:ext>
              </a:extLst>
            </p:cNvPr>
            <p:cNvSpPr/>
            <p:nvPr/>
          </p:nvSpPr>
          <p:spPr>
            <a:xfrm>
              <a:off x="2915224" y="179529"/>
              <a:ext cx="6740032" cy="268400"/>
            </a:xfrm>
            <a:prstGeom prst="rect">
              <a:avLst/>
            </a:prstGeom>
            <a:gradFill flip="none" rotWithShape="1">
              <a:gsLst>
                <a:gs pos="0">
                  <a:srgbClr val="298332"/>
                </a:gs>
                <a:gs pos="92000">
                  <a:srgbClr val="63B635"/>
                </a:gs>
              </a:gsLst>
              <a:lin ang="0" scaled="1"/>
              <a:tileRect/>
            </a:gradFill>
            <a:ln w="12700" cmpd="sng">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91406" tIns="45705" rIns="91406" bIns="45705" rtlCol="0" anchor="ctr"/>
            <a:lstStyle/>
            <a:p>
              <a:pPr marL="0" marR="0" lvl="0" indent="0" algn="ctr" defTabSz="412717" rtl="0" eaLnBrk="1" fontAlgn="base" latinLnBrk="0" hangingPunct="1">
                <a:lnSpc>
                  <a:spcPct val="100000"/>
                </a:lnSpc>
                <a:spcBef>
                  <a:spcPct val="0"/>
                </a:spcBef>
                <a:spcAft>
                  <a:spcPct val="0"/>
                </a:spcAft>
                <a:buClrTx/>
                <a:buSzTx/>
                <a:buFontTx/>
                <a:buNone/>
                <a:tabLst/>
                <a:defRPr/>
              </a:pPr>
              <a:endParaRPr kumimoji="0" lang="en-US" sz="17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pic>
          <p:nvPicPr>
            <p:cNvPr id="14" name="Picture 13" descr="arrow.png">
              <a:extLst>
                <a:ext uri="{FF2B5EF4-FFF2-40B4-BE49-F238E27FC236}">
                  <a16:creationId xmlns:a16="http://schemas.microsoft.com/office/drawing/2014/main" id="{A3BAC053-4B93-8843-824F-63CD6B14A46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064" b="-1"/>
            <a:stretch/>
          </p:blipFill>
          <p:spPr>
            <a:xfrm>
              <a:off x="9279297" y="83562"/>
              <a:ext cx="520347" cy="480135"/>
            </a:xfrm>
            <a:prstGeom prst="rect">
              <a:avLst/>
            </a:prstGeom>
          </p:spPr>
        </p:pic>
      </p:grpSp>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902736" y="820009"/>
            <a:ext cx="8189840" cy="2241023"/>
          </a:xfrm>
        </p:spPr>
        <p:txBody>
          <a:bodyPr lIns="0" tIns="0" rIns="0" bIns="0" anchor="b">
            <a:noAutofit/>
          </a:bodyPr>
          <a:lstStyle>
            <a:lvl1pPr algn="l">
              <a:lnSpc>
                <a:spcPts val="5800"/>
              </a:lnSpc>
              <a:defRPr sz="5800">
                <a:solidFill>
                  <a:schemeClr val="bg1"/>
                </a:solidFill>
              </a:defRPr>
            </a:lvl1pPr>
          </a:lstStyle>
          <a:p>
            <a:r>
              <a:rPr lang="en-US"/>
              <a:t>Cover headline</a:t>
            </a:r>
            <a:br>
              <a:rPr lang="en-US"/>
            </a:br>
            <a:r>
              <a:rPr lang="en-US"/>
              <a:t>should be brief</a:t>
            </a:r>
          </a:p>
        </p:txBody>
      </p:sp>
      <p:sp>
        <p:nvSpPr>
          <p:cNvPr id="3" name="Subtitle 2">
            <a:extLst>
              <a:ext uri="{FF2B5EF4-FFF2-40B4-BE49-F238E27FC236}">
                <a16:creationId xmlns:a16="http://schemas.microsoft.com/office/drawing/2014/main" id="{010E55C7-91D2-4641-B172-A89B7315F3BC}"/>
              </a:ext>
            </a:extLst>
          </p:cNvPr>
          <p:cNvSpPr>
            <a:spLocks noGrp="1"/>
          </p:cNvSpPr>
          <p:nvPr>
            <p:ph type="subTitle" idx="1" hasCustomPrompt="1"/>
          </p:nvPr>
        </p:nvSpPr>
        <p:spPr>
          <a:xfrm>
            <a:off x="902736" y="3075661"/>
            <a:ext cx="8189840" cy="667512"/>
          </a:xfrm>
        </p:spPr>
        <p:txBody>
          <a:bodyPr lIns="0" tIns="0" rIns="0" bIns="0" anchor="t">
            <a:noAutofit/>
          </a:bodyPr>
          <a:lstStyle>
            <a:lvl1pPr marL="0" indent="0" algn="l">
              <a:lnSpc>
                <a:spcPts val="2600"/>
              </a:lnSpc>
              <a:spcBef>
                <a:spcPts val="0"/>
              </a:spcBef>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 subhead that supports the headline</a:t>
            </a:r>
            <a:br>
              <a:rPr lang="en-US"/>
            </a:br>
            <a:r>
              <a:rPr lang="en-US"/>
              <a:t>can be two lines but not more.</a:t>
            </a:r>
          </a:p>
        </p:txBody>
      </p:sp>
      <p:sp>
        <p:nvSpPr>
          <p:cNvPr id="8" name="Content Placeholder 7">
            <a:extLst>
              <a:ext uri="{FF2B5EF4-FFF2-40B4-BE49-F238E27FC236}">
                <a16:creationId xmlns:a16="http://schemas.microsoft.com/office/drawing/2014/main" id="{92027668-6D7E-CE40-A459-93DD543027A1}"/>
              </a:ext>
            </a:extLst>
          </p:cNvPr>
          <p:cNvSpPr>
            <a:spLocks noGrp="1"/>
          </p:cNvSpPr>
          <p:nvPr>
            <p:ph sz="quarter" idx="13" hasCustomPrompt="1"/>
          </p:nvPr>
        </p:nvSpPr>
        <p:spPr>
          <a:xfrm>
            <a:off x="902736" y="320467"/>
            <a:ext cx="6225804" cy="287187"/>
          </a:xfrm>
        </p:spPr>
        <p:txBody>
          <a:bodyPr lIns="0" tIns="0" rIns="0" bIns="0" anchor="ctr">
            <a:noAutofit/>
          </a:bodyPr>
          <a:lstStyle>
            <a:lvl1pPr marL="0" indent="0">
              <a:buNone/>
              <a:defRPr sz="1400" b="0" cap="all" baseline="0">
                <a:solidFill>
                  <a:schemeClr val="bg1"/>
                </a:solidFill>
              </a:defRPr>
            </a:lvl1pPr>
          </a:lstStyle>
          <a:p>
            <a:pPr lvl="0"/>
            <a:r>
              <a:rPr lang="en-US"/>
              <a:t>Presented By: First name last name | month Day</a:t>
            </a:r>
          </a:p>
        </p:txBody>
      </p:sp>
      <p:pic>
        <p:nvPicPr>
          <p:cNvPr id="15" name="Picture 50" descr="Fid_Logo_Rev.png">
            <a:extLst>
              <a:ext uri="{FF2B5EF4-FFF2-40B4-BE49-F238E27FC236}">
                <a16:creationId xmlns:a16="http://schemas.microsoft.com/office/drawing/2014/main" id="{B491EDEB-0D8D-A047-BC51-6B1611ED14C2}"/>
              </a:ext>
            </a:extLst>
          </p:cNvPr>
          <p:cNvPicPr>
            <a:picLocks/>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7589817" y="6924780"/>
            <a:ext cx="2007305" cy="430219"/>
          </a:xfrm>
          <a:prstGeom prst="rect">
            <a:avLst/>
          </a:prstGeom>
          <a:noFill/>
          <a:ln>
            <a:noFill/>
          </a:ln>
          <a:effectLst>
            <a:outerShdw blurRad="596900" sx="125000" sy="125000" algn="ctr" rotWithShape="0">
              <a:prstClr val="black"/>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4712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5552630"/>
          </a:xfrm>
          <a:prstGeom prst="rect">
            <a:avLst/>
          </a:prstGeom>
          <a:solidFill>
            <a:srgbClr val="0440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11" name="Rectangle 10">
            <a:extLst>
              <a:ext uri="{FF2B5EF4-FFF2-40B4-BE49-F238E27FC236}">
                <a16:creationId xmlns:a16="http://schemas.microsoft.com/office/drawing/2014/main" id="{059B4F3A-9F81-5B73-113E-AE5622A32EFF}"/>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754293" y="1193632"/>
            <a:ext cx="7136119" cy="3154019"/>
          </a:xfrm>
        </p:spPr>
        <p:txBody>
          <a:bodyPr anchor="b"/>
          <a:lstStyle>
            <a:lvl1pPr algn="l" defTabSz="754380" rtl="0" eaLnBrk="1" latinLnBrk="0" hangingPunct="1">
              <a:lnSpc>
                <a:spcPct val="100000"/>
              </a:lnSpc>
              <a:spcBef>
                <a:spcPct val="0"/>
              </a:spcBef>
              <a:buNone/>
              <a:defRPr lang="en-US" sz="5445" b="0" i="0" kern="1200" baseline="0" dirty="0">
                <a:solidFill>
                  <a:schemeClr val="bg1"/>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754293" y="4635388"/>
            <a:ext cx="7136118" cy="634840"/>
          </a:xfrm>
        </p:spPr>
        <p:txBody>
          <a:bodyPr/>
          <a:lstStyle>
            <a:lvl1pPr marL="0" indent="0">
              <a:buNone/>
              <a:defRPr lang="en-US" sz="1485"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754293" y="5947836"/>
            <a:ext cx="4274907" cy="508647"/>
          </a:xfrm>
        </p:spPr>
        <p:txBody>
          <a:bodyPr/>
          <a:lstStyle>
            <a:lvl1pPr marL="0" indent="0">
              <a:buNone/>
              <a:defRPr lang="en-US" sz="1485"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38119140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0259998-8500-F433-550D-6E3CB469E691}"/>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3900074"/>
          </a:xfrm>
          <a:prstGeom prst="rect">
            <a:avLst/>
          </a:prstGeom>
          <a:solidFill>
            <a:srgbClr val="0440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3886200"/>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1"/>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449981" y="5059815"/>
            <a:ext cx="8675815" cy="865968"/>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449981" y="6178113"/>
            <a:ext cx="4274907" cy="508647"/>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31040190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A22715-F01E-D8DD-47AE-A623C21A52A3}"/>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39000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3886200"/>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1"/>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449981" y="5059815"/>
            <a:ext cx="8675815" cy="865968"/>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449981" y="6178113"/>
            <a:ext cx="4274907" cy="508647"/>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10157119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E16374E-A653-7017-763B-AD6248A1617E}"/>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3900074"/>
          </a:xfrm>
          <a:prstGeom prst="rect">
            <a:avLst/>
          </a:prstGeom>
          <a:solidFill>
            <a:srgbClr val="0440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1271766"/>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1"/>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449981" y="4606965"/>
            <a:ext cx="8675815" cy="865968"/>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449981" y="5725889"/>
            <a:ext cx="4274907" cy="508647"/>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353361422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6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13A6760-285B-FD95-6C18-05AF6703D726}"/>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39000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1271766"/>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2"/>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449981" y="4606965"/>
            <a:ext cx="8675815" cy="865968"/>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449981" y="5725889"/>
            <a:ext cx="4274907" cy="508647"/>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225892646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Cover Slide with Photo">
    <p:bg>
      <p:bgPr>
        <a:solidFill>
          <a:schemeClr val="bg1"/>
        </a:solidFill>
        <a:effectLst/>
      </p:bgPr>
    </p:bg>
    <p:spTree>
      <p:nvGrpSpPr>
        <p:cNvPr id="1" name=""/>
        <p:cNvGrpSpPr/>
        <p:nvPr/>
      </p:nvGrpSpPr>
      <p:grpSpPr>
        <a:xfrm>
          <a:off x="0" y="0"/>
          <a:ext cx="0" cy="0"/>
          <a:chOff x="0" y="0"/>
          <a:chExt cx="0" cy="0"/>
        </a:xfrm>
      </p:grpSpPr>
      <p:pic>
        <p:nvPicPr>
          <p:cNvPr id="4" name="Graphic 3" descr="Fidelity Investments logo">
            <a:extLst>
              <a:ext uri="{FF2B5EF4-FFF2-40B4-BE49-F238E27FC236}">
                <a16:creationId xmlns:a16="http://schemas.microsoft.com/office/drawing/2014/main" id="{5571BB6C-B866-39E6-FBEE-A8BD46555937}"/>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49981" y="753931"/>
            <a:ext cx="1131570" cy="382549"/>
          </a:xfrm>
          <a:prstGeom prst="rect">
            <a:avLst/>
          </a:prstGeom>
        </p:spPr>
      </p:pic>
      <p:sp>
        <p:nvSpPr>
          <p:cNvPr id="15" name="Text Placeholder 14">
            <a:extLst>
              <a:ext uri="{FF2B5EF4-FFF2-40B4-BE49-F238E27FC236}">
                <a16:creationId xmlns:a16="http://schemas.microsoft.com/office/drawing/2014/main" id="{AE485B47-6262-AB21-E371-A594870B7766}"/>
              </a:ext>
            </a:extLst>
          </p:cNvPr>
          <p:cNvSpPr>
            <a:spLocks noGrp="1"/>
          </p:cNvSpPr>
          <p:nvPr>
            <p:ph type="body" sz="quarter" idx="20"/>
          </p:nvPr>
        </p:nvSpPr>
        <p:spPr>
          <a:xfrm>
            <a:off x="450533" y="2004272"/>
            <a:ext cx="4646771" cy="463448"/>
          </a:xfrm>
        </p:spPr>
        <p:txBody>
          <a:bodyPr/>
          <a:lstStyle>
            <a:lvl1pPr marL="0" indent="0">
              <a:buNone/>
              <a:defRPr lang="en-US" sz="1320" kern="1200" dirty="0" smtClean="0">
                <a:solidFill>
                  <a:schemeClr val="tx1"/>
                </a:solidFill>
                <a:latin typeface="+mn-lt"/>
                <a:ea typeface="+mn-ea"/>
                <a:cs typeface="+mn-cs"/>
              </a:defRPr>
            </a:lvl1pPr>
            <a:lvl2pPr marL="377190" indent="0">
              <a:buNone/>
              <a:defRPr/>
            </a:lvl2pPr>
          </a:lstStyle>
          <a:p>
            <a:pPr lvl="0"/>
            <a:r>
              <a:rPr lang="en-US"/>
              <a:t>Click to edit Master text styles</a:t>
            </a:r>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2944035"/>
            <a:ext cx="4646791" cy="2528666"/>
          </a:xfrm>
        </p:spPr>
        <p:txBody>
          <a:bodyPr anchor="t"/>
          <a:lstStyle>
            <a:lvl1pPr algn="l">
              <a:defRPr sz="4455">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456971" y="5763802"/>
            <a:ext cx="4639802" cy="1106650"/>
          </a:xfrm>
        </p:spPr>
        <p:txBody>
          <a:bodyPr/>
          <a:lstStyle>
            <a:lvl1pPr marL="0" indent="0" algn="l">
              <a:buNone/>
              <a:defRPr sz="1320">
                <a:solidFill>
                  <a:schemeClr val="tx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6" name="Picture Placeholder 6">
            <a:extLst>
              <a:ext uri="{FF2B5EF4-FFF2-40B4-BE49-F238E27FC236}">
                <a16:creationId xmlns:a16="http://schemas.microsoft.com/office/drawing/2014/main" id="{74824C47-E37B-B8A8-027B-A1C528E018FA}"/>
              </a:ext>
              <a:ext uri="{C183D7F6-B498-43B3-948B-1728B52AA6E4}">
                <adec:decorative xmlns:adec="http://schemas.microsoft.com/office/drawing/2017/decorative" val="1"/>
              </a:ext>
            </a:extLst>
          </p:cNvPr>
          <p:cNvSpPr>
            <a:spLocks noGrp="1"/>
          </p:cNvSpPr>
          <p:nvPr>
            <p:ph type="pic" sz="quarter" idx="12"/>
          </p:nvPr>
        </p:nvSpPr>
        <p:spPr>
          <a:xfrm>
            <a:off x="6267157" y="1"/>
            <a:ext cx="3791243" cy="7772398"/>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Tree>
    <p:extLst>
      <p:ext uri="{BB962C8B-B14F-4D97-AF65-F5344CB8AC3E}">
        <p14:creationId xmlns:p14="http://schemas.microsoft.com/office/powerpoint/2010/main" val="379039158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Cover Slide with Photo">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C99E777-B388-4526-4F02-6AEF81222B51}"/>
              </a:ext>
              <a:ext uri="{C183D7F6-B498-43B3-948B-1728B52AA6E4}">
                <adec:decorative xmlns:adec="http://schemas.microsoft.com/office/drawing/2017/decorative" val="1"/>
              </a:ext>
            </a:extLst>
          </p:cNvPr>
          <p:cNvSpPr/>
          <p:nvPr userDrawn="1"/>
        </p:nvSpPr>
        <p:spPr>
          <a:xfrm>
            <a:off x="0" y="1416282"/>
            <a:ext cx="9793141" cy="493983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7" name="Rectangle 6">
            <a:extLst>
              <a:ext uri="{FF2B5EF4-FFF2-40B4-BE49-F238E27FC236}">
                <a16:creationId xmlns:a16="http://schemas.microsoft.com/office/drawing/2014/main" id="{EF2B255D-90A3-A686-C2E9-57FCEF6DD8DA}"/>
              </a:ext>
              <a:ext uri="{C183D7F6-B498-43B3-948B-1728B52AA6E4}">
                <adec:decorative xmlns:adec="http://schemas.microsoft.com/office/drawing/2017/decorative" val="1"/>
              </a:ext>
            </a:extLst>
          </p:cNvPr>
          <p:cNvSpPr/>
          <p:nvPr userDrawn="1"/>
        </p:nvSpPr>
        <p:spPr>
          <a:xfrm>
            <a:off x="9517179" y="1416282"/>
            <a:ext cx="541221" cy="493983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pic>
        <p:nvPicPr>
          <p:cNvPr id="4" name="Graphic 3" descr="Fidelity Investments logo">
            <a:extLst>
              <a:ext uri="{FF2B5EF4-FFF2-40B4-BE49-F238E27FC236}">
                <a16:creationId xmlns:a16="http://schemas.microsoft.com/office/drawing/2014/main" id="{5571BB6C-B866-39E6-FBEE-A8BD46555937}"/>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49981" y="753931"/>
            <a:ext cx="1131570" cy="382549"/>
          </a:xfrm>
          <a:prstGeom prst="rect">
            <a:avLst/>
          </a:prstGeom>
        </p:spPr>
      </p:pic>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586" y="2403013"/>
            <a:ext cx="4266813" cy="1704597"/>
          </a:xfrm>
        </p:spPr>
        <p:txBody>
          <a:bodyPr anchor="b"/>
          <a:lstStyle>
            <a:lvl1pPr algn="l">
              <a:defRPr sz="363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449585" y="4542383"/>
            <a:ext cx="4253410" cy="652667"/>
          </a:xfrm>
        </p:spPr>
        <p:txBody>
          <a:bodyPr/>
          <a:lstStyle>
            <a:lvl1pPr marL="0" indent="0" algn="l">
              <a:buNone/>
              <a:defRPr sz="1320">
                <a:solidFill>
                  <a:schemeClr val="bg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6" name="Picture Placeholder 6">
            <a:extLst>
              <a:ext uri="{FF2B5EF4-FFF2-40B4-BE49-F238E27FC236}">
                <a16:creationId xmlns:a16="http://schemas.microsoft.com/office/drawing/2014/main" id="{74824C47-E37B-B8A8-027B-A1C528E018FA}"/>
              </a:ext>
              <a:ext uri="{C183D7F6-B498-43B3-948B-1728B52AA6E4}">
                <adec:decorative xmlns:adec="http://schemas.microsoft.com/office/drawing/2017/decorative" val="1"/>
              </a:ext>
            </a:extLst>
          </p:cNvPr>
          <p:cNvSpPr>
            <a:spLocks noGrp="1"/>
          </p:cNvSpPr>
          <p:nvPr>
            <p:ph type="pic" sz="quarter" idx="12"/>
          </p:nvPr>
        </p:nvSpPr>
        <p:spPr>
          <a:xfrm>
            <a:off x="5041409" y="1"/>
            <a:ext cx="4775225" cy="7772398"/>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Tree>
    <p:extLst>
      <p:ext uri="{BB962C8B-B14F-4D97-AF65-F5344CB8AC3E}">
        <p14:creationId xmlns:p14="http://schemas.microsoft.com/office/powerpoint/2010/main" val="13896070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_Cover Slide with Photo">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586" y="2403013"/>
            <a:ext cx="4266813" cy="1704597"/>
          </a:xfrm>
        </p:spPr>
        <p:txBody>
          <a:bodyPr anchor="b"/>
          <a:lstStyle>
            <a:lvl1pPr algn="l">
              <a:defRPr sz="363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449585" y="4542383"/>
            <a:ext cx="4253410" cy="652667"/>
          </a:xfrm>
        </p:spPr>
        <p:txBody>
          <a:bodyPr/>
          <a:lstStyle>
            <a:lvl1pPr marL="0" indent="0" algn="l">
              <a:buNone/>
              <a:defRPr sz="1320">
                <a:solidFill>
                  <a:schemeClr val="tx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6" name="Picture Placeholder 6">
            <a:extLst>
              <a:ext uri="{FF2B5EF4-FFF2-40B4-BE49-F238E27FC236}">
                <a16:creationId xmlns:a16="http://schemas.microsoft.com/office/drawing/2014/main" id="{74824C47-E37B-B8A8-027B-A1C528E018FA}"/>
              </a:ext>
              <a:ext uri="{C183D7F6-B498-43B3-948B-1728B52AA6E4}">
                <adec:decorative xmlns:adec="http://schemas.microsoft.com/office/drawing/2017/decorative" val="1"/>
              </a:ext>
            </a:extLst>
          </p:cNvPr>
          <p:cNvSpPr>
            <a:spLocks noGrp="1"/>
          </p:cNvSpPr>
          <p:nvPr>
            <p:ph type="pic" sz="quarter" idx="12"/>
          </p:nvPr>
        </p:nvSpPr>
        <p:spPr>
          <a:xfrm>
            <a:off x="5041409" y="2"/>
            <a:ext cx="4265375" cy="6822439"/>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8" name="Rectangle 7">
            <a:extLst>
              <a:ext uri="{FF2B5EF4-FFF2-40B4-BE49-F238E27FC236}">
                <a16:creationId xmlns:a16="http://schemas.microsoft.com/office/drawing/2014/main" id="{1670FF49-0D28-1485-9519-AFE5C573F97A}"/>
              </a:ext>
              <a:ext uri="{C183D7F6-B498-43B3-948B-1728B52AA6E4}">
                <adec:decorative xmlns:adec="http://schemas.microsoft.com/office/drawing/2017/decorative" val="1"/>
              </a:ext>
            </a:extLst>
          </p:cNvPr>
          <p:cNvSpPr/>
          <p:nvPr userDrawn="1"/>
        </p:nvSpPr>
        <p:spPr>
          <a:xfrm rot="5400000">
            <a:off x="5997459" y="3309324"/>
            <a:ext cx="6822442" cy="2037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9" name="Rectangle 8">
            <a:extLst>
              <a:ext uri="{FF2B5EF4-FFF2-40B4-BE49-F238E27FC236}">
                <a16:creationId xmlns:a16="http://schemas.microsoft.com/office/drawing/2014/main" id="{62FB258B-49F6-15E4-5BCD-D3726835FC5C}"/>
              </a:ext>
              <a:ext uri="{C183D7F6-B498-43B3-948B-1728B52AA6E4}">
                <adec:decorative xmlns:adec="http://schemas.microsoft.com/office/drawing/2017/decorative" val="1"/>
              </a:ext>
            </a:extLst>
          </p:cNvPr>
          <p:cNvSpPr/>
          <p:nvPr userDrawn="1"/>
        </p:nvSpPr>
        <p:spPr>
          <a:xfrm rot="5400000">
            <a:off x="6373267" y="3137311"/>
            <a:ext cx="6822442" cy="5478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Tree>
    <p:extLst>
      <p:ext uri="{BB962C8B-B14F-4D97-AF65-F5344CB8AC3E}">
        <p14:creationId xmlns:p14="http://schemas.microsoft.com/office/powerpoint/2010/main" val="359540671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_Cover Slide with Photo">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586" y="2403013"/>
            <a:ext cx="4266813" cy="1704597"/>
          </a:xfrm>
        </p:spPr>
        <p:txBody>
          <a:bodyPr anchor="b"/>
          <a:lstStyle>
            <a:lvl1pPr algn="l">
              <a:defRPr sz="363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449585" y="4542383"/>
            <a:ext cx="4253410" cy="652667"/>
          </a:xfrm>
        </p:spPr>
        <p:txBody>
          <a:bodyPr/>
          <a:lstStyle>
            <a:lvl1pPr marL="0" indent="0" algn="l">
              <a:buNone/>
              <a:defRPr sz="1320">
                <a:solidFill>
                  <a:schemeClr val="tx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5" name="Rectangle 4">
            <a:extLst>
              <a:ext uri="{FF2B5EF4-FFF2-40B4-BE49-F238E27FC236}">
                <a16:creationId xmlns:a16="http://schemas.microsoft.com/office/drawing/2014/main" id="{2EA7762C-4F07-E6F0-B0F9-175FB60CB615}"/>
              </a:ext>
              <a:ext uri="{C183D7F6-B498-43B3-948B-1728B52AA6E4}">
                <adec:decorative xmlns:adec="http://schemas.microsoft.com/office/drawing/2017/decorative" val="1"/>
              </a:ext>
            </a:extLst>
          </p:cNvPr>
          <p:cNvSpPr/>
          <p:nvPr userDrawn="1"/>
        </p:nvSpPr>
        <p:spPr>
          <a:xfrm>
            <a:off x="6852285" y="6542483"/>
            <a:ext cx="3206116" cy="279958"/>
          </a:xfrm>
          <a:prstGeom prst="rect">
            <a:avLst/>
          </a:prstGeom>
          <a:solidFill>
            <a:srgbClr val="F7F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7" name="Picture Placeholder 6">
            <a:extLst>
              <a:ext uri="{FF2B5EF4-FFF2-40B4-BE49-F238E27FC236}">
                <a16:creationId xmlns:a16="http://schemas.microsoft.com/office/drawing/2014/main" id="{ADB803B4-3205-E849-1BD1-ECA818BC2D79}"/>
              </a:ext>
              <a:ext uri="{C183D7F6-B498-43B3-948B-1728B52AA6E4}">
                <adec:decorative xmlns:adec="http://schemas.microsoft.com/office/drawing/2017/decorative" val="1"/>
              </a:ext>
            </a:extLst>
          </p:cNvPr>
          <p:cNvSpPr>
            <a:spLocks noGrp="1"/>
          </p:cNvSpPr>
          <p:nvPr>
            <p:ph type="pic" sz="quarter" idx="12"/>
          </p:nvPr>
        </p:nvSpPr>
        <p:spPr>
          <a:xfrm>
            <a:off x="5029200" y="0"/>
            <a:ext cx="5029200" cy="5794919"/>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grpSp>
        <p:nvGrpSpPr>
          <p:cNvPr id="10" name="Group 9">
            <a:extLst>
              <a:ext uri="{FF2B5EF4-FFF2-40B4-BE49-F238E27FC236}">
                <a16:creationId xmlns:a16="http://schemas.microsoft.com/office/drawing/2014/main" id="{107FAF1D-494C-F3C8-A136-11F04FB1608F}"/>
              </a:ext>
              <a:ext uri="{C183D7F6-B498-43B3-948B-1728B52AA6E4}">
                <adec:decorative xmlns:adec="http://schemas.microsoft.com/office/drawing/2017/decorative" val="1"/>
              </a:ext>
            </a:extLst>
          </p:cNvPr>
          <p:cNvGrpSpPr/>
          <p:nvPr userDrawn="1"/>
        </p:nvGrpSpPr>
        <p:grpSpPr>
          <a:xfrm rot="16200000">
            <a:off x="7027537" y="3791578"/>
            <a:ext cx="1032524" cy="5029201"/>
            <a:chOff x="11280949" y="-2"/>
            <a:chExt cx="911051" cy="6019806"/>
          </a:xfrm>
        </p:grpSpPr>
        <p:sp>
          <p:nvSpPr>
            <p:cNvPr id="11" name="Rectangle 10">
              <a:extLst>
                <a:ext uri="{FF2B5EF4-FFF2-40B4-BE49-F238E27FC236}">
                  <a16:creationId xmlns:a16="http://schemas.microsoft.com/office/drawing/2014/main" id="{F8022A1F-18E5-8D49-E876-9EB8964F16F7}"/>
                </a:ext>
                <a:ext uri="{C183D7F6-B498-43B3-948B-1728B52AA6E4}">
                  <adec:decorative xmlns:adec="http://schemas.microsoft.com/office/drawing/2017/decorative" val="1"/>
                </a:ext>
              </a:extLst>
            </p:cNvPr>
            <p:cNvSpPr/>
            <p:nvPr userDrawn="1"/>
          </p:nvSpPr>
          <p:spPr>
            <a:xfrm rot="5400000">
              <a:off x="9485646" y="1795301"/>
              <a:ext cx="3837627" cy="24702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12" name="Rectangle 11">
              <a:extLst>
                <a:ext uri="{FF2B5EF4-FFF2-40B4-BE49-F238E27FC236}">
                  <a16:creationId xmlns:a16="http://schemas.microsoft.com/office/drawing/2014/main" id="{87EF6531-547F-B8C8-08B2-8E020451CE19}"/>
                </a:ext>
                <a:ext uri="{C183D7F6-B498-43B3-948B-1728B52AA6E4}">
                  <adec:decorative xmlns:adec="http://schemas.microsoft.com/office/drawing/2017/decorative" val="1"/>
                </a:ext>
              </a:extLst>
            </p:cNvPr>
            <p:cNvSpPr/>
            <p:nvPr userDrawn="1"/>
          </p:nvSpPr>
          <p:spPr>
            <a:xfrm rot="5400000">
              <a:off x="8850085" y="2677888"/>
              <a:ext cx="6019802" cy="66402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grpSp>
    </p:spTree>
    <p:extLst>
      <p:ext uri="{BB962C8B-B14F-4D97-AF65-F5344CB8AC3E}">
        <p14:creationId xmlns:p14="http://schemas.microsoft.com/office/powerpoint/2010/main" val="330849830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Cover Slide with Photo">
    <p:bg>
      <p:bgPr>
        <a:solidFill>
          <a:schemeClr val="bg1"/>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74824C47-E37B-B8A8-027B-A1C528E018FA}"/>
              </a:ext>
              <a:ext uri="{C183D7F6-B498-43B3-948B-1728B52AA6E4}">
                <adec:decorative xmlns:adec="http://schemas.microsoft.com/office/drawing/2017/decorative" val="1"/>
              </a:ext>
            </a:extLst>
          </p:cNvPr>
          <p:cNvSpPr>
            <a:spLocks noGrp="1"/>
          </p:cNvSpPr>
          <p:nvPr>
            <p:ph type="pic" sz="quarter" idx="12"/>
          </p:nvPr>
        </p:nvSpPr>
        <p:spPr>
          <a:xfrm>
            <a:off x="0" y="2"/>
            <a:ext cx="10058400" cy="3886199"/>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11" name="Title 1">
            <a:extLst>
              <a:ext uri="{FF2B5EF4-FFF2-40B4-BE49-F238E27FC236}">
                <a16:creationId xmlns:a16="http://schemas.microsoft.com/office/drawing/2014/main" id="{CD4003B9-3795-1337-5ADB-2B0117A458E6}"/>
              </a:ext>
            </a:extLst>
          </p:cNvPr>
          <p:cNvSpPr>
            <a:spLocks noGrp="1"/>
          </p:cNvSpPr>
          <p:nvPr>
            <p:ph type="ctrTitle" hasCustomPrompt="1"/>
          </p:nvPr>
        </p:nvSpPr>
        <p:spPr>
          <a:xfrm>
            <a:off x="449981" y="3886200"/>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2"/>
                </a:solidFill>
                <a:latin typeface="+mj-lt"/>
                <a:ea typeface="+mj-ea"/>
                <a:cs typeface="+mj-cs"/>
              </a:defRPr>
            </a:lvl1pPr>
          </a:lstStyle>
          <a:p>
            <a:r>
              <a:rPr lang="en-US"/>
              <a:t>Click to edit master title style</a:t>
            </a:r>
          </a:p>
        </p:txBody>
      </p:sp>
      <p:sp>
        <p:nvSpPr>
          <p:cNvPr id="12" name="Text Placeholder 14">
            <a:extLst>
              <a:ext uri="{FF2B5EF4-FFF2-40B4-BE49-F238E27FC236}">
                <a16:creationId xmlns:a16="http://schemas.microsoft.com/office/drawing/2014/main" id="{B688F113-E69D-556B-0ED7-E870DEED5F53}"/>
              </a:ext>
            </a:extLst>
          </p:cNvPr>
          <p:cNvSpPr>
            <a:spLocks noGrp="1"/>
          </p:cNvSpPr>
          <p:nvPr>
            <p:ph type="body" sz="quarter" idx="10"/>
          </p:nvPr>
        </p:nvSpPr>
        <p:spPr>
          <a:xfrm>
            <a:off x="449981" y="5059815"/>
            <a:ext cx="8675815" cy="865968"/>
          </a:xfrm>
        </p:spPr>
        <p:txBody>
          <a:bodyPr/>
          <a:lstStyle>
            <a:lvl1pPr marL="0" indent="0">
              <a:buNone/>
              <a:defRPr lang="en-US" sz="1320" kern="1200" dirty="0">
                <a:solidFill>
                  <a:schemeClr val="tx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13" name="Text Placeholder 14">
            <a:extLst>
              <a:ext uri="{FF2B5EF4-FFF2-40B4-BE49-F238E27FC236}">
                <a16:creationId xmlns:a16="http://schemas.microsoft.com/office/drawing/2014/main" id="{CE639C2E-6138-661D-AD0C-D1BD6F1F8434}"/>
              </a:ext>
            </a:extLst>
          </p:cNvPr>
          <p:cNvSpPr>
            <a:spLocks noGrp="1"/>
          </p:cNvSpPr>
          <p:nvPr>
            <p:ph type="body" sz="quarter" idx="11"/>
          </p:nvPr>
        </p:nvSpPr>
        <p:spPr>
          <a:xfrm>
            <a:off x="449981" y="6178113"/>
            <a:ext cx="4274907" cy="508647"/>
          </a:xfrm>
        </p:spPr>
        <p:txBody>
          <a:bodyPr/>
          <a:lstStyle>
            <a:lvl1pPr marL="0" indent="0">
              <a:buNone/>
              <a:defRPr lang="en-US" sz="1320" kern="1200" dirty="0">
                <a:solidFill>
                  <a:schemeClr val="tx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Tree>
    <p:extLst>
      <p:ext uri="{BB962C8B-B14F-4D97-AF65-F5344CB8AC3E}">
        <p14:creationId xmlns:p14="http://schemas.microsoft.com/office/powerpoint/2010/main" val="3721866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ic Title Page - Color Only">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85A1CB4A-BA8C-B84F-B8B7-6454FF003B47}"/>
              </a:ext>
            </a:extLst>
          </p:cNvPr>
          <p:cNvSpPr/>
          <p:nvPr userDrawn="1"/>
        </p:nvSpPr>
        <p:spPr>
          <a:xfrm>
            <a:off x="0" y="1"/>
            <a:ext cx="10058400" cy="7772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50">
            <a:extLst>
              <a:ext uri="{FF2B5EF4-FFF2-40B4-BE49-F238E27FC236}">
                <a16:creationId xmlns:a16="http://schemas.microsoft.com/office/drawing/2014/main" id="{0BFE5058-EC91-B84D-A3C9-BF75B5A72B71}"/>
              </a:ext>
            </a:extLst>
          </p:cNvPr>
          <p:cNvSpPr/>
          <p:nvPr userDrawn="1"/>
        </p:nvSpPr>
        <p:spPr>
          <a:xfrm>
            <a:off x="0" y="-7026"/>
            <a:ext cx="6893448" cy="7779426"/>
          </a:xfrm>
          <a:custGeom>
            <a:avLst/>
            <a:gdLst>
              <a:gd name="connsiteX0" fmla="*/ 0 w 6893448"/>
              <a:gd name="connsiteY0" fmla="*/ 0 h 7779426"/>
              <a:gd name="connsiteX1" fmla="*/ 1924239 w 6893448"/>
              <a:gd name="connsiteY1" fmla="*/ 0 h 7779426"/>
              <a:gd name="connsiteX2" fmla="*/ 2628900 w 6893448"/>
              <a:gd name="connsiteY2" fmla="*/ 0 h 7779426"/>
              <a:gd name="connsiteX3" fmla="*/ 6893448 w 6893448"/>
              <a:gd name="connsiteY3" fmla="*/ 0 h 7779426"/>
              <a:gd name="connsiteX4" fmla="*/ 3731292 w 6893448"/>
              <a:gd name="connsiteY4" fmla="*/ 7779426 h 7779426"/>
              <a:gd name="connsiteX5" fmla="*/ 2628900 w 6893448"/>
              <a:gd name="connsiteY5" fmla="*/ 7779426 h 7779426"/>
              <a:gd name="connsiteX6" fmla="*/ 0 w 6893448"/>
              <a:gd name="connsiteY6" fmla="*/ 7779426 h 7779426"/>
              <a:gd name="connsiteX7" fmla="*/ 0 w 6893448"/>
              <a:gd name="connsiteY7" fmla="*/ 2469375 h 7779426"/>
              <a:gd name="connsiteX8" fmla="*/ 1011042 w 6893448"/>
              <a:gd name="connsiteY8" fmla="*/ 3440 h 7779426"/>
              <a:gd name="connsiteX9" fmla="*/ 0 w 6893448"/>
              <a:gd name="connsiteY9" fmla="*/ 3440 h 777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93448" h="7779426">
                <a:moveTo>
                  <a:pt x="0" y="0"/>
                </a:moveTo>
                <a:lnTo>
                  <a:pt x="1924239" y="0"/>
                </a:lnTo>
                <a:lnTo>
                  <a:pt x="2628900" y="0"/>
                </a:lnTo>
                <a:lnTo>
                  <a:pt x="6893448" y="0"/>
                </a:lnTo>
                <a:lnTo>
                  <a:pt x="3731292" y="7779426"/>
                </a:lnTo>
                <a:lnTo>
                  <a:pt x="2628900" y="7779426"/>
                </a:lnTo>
                <a:lnTo>
                  <a:pt x="0" y="7779426"/>
                </a:lnTo>
                <a:lnTo>
                  <a:pt x="0" y="2469375"/>
                </a:lnTo>
                <a:lnTo>
                  <a:pt x="1011042" y="3440"/>
                </a:lnTo>
                <a:lnTo>
                  <a:pt x="0" y="3440"/>
                </a:lnTo>
                <a:close/>
              </a:path>
            </a:pathLst>
          </a:custGeom>
          <a:solidFill>
            <a:schemeClr val="accent4">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3DB60606-7B8C-5642-99E7-256A992CAA3C}"/>
              </a:ext>
            </a:extLst>
          </p:cNvPr>
          <p:cNvGrpSpPr/>
          <p:nvPr userDrawn="1"/>
        </p:nvGrpSpPr>
        <p:grpSpPr>
          <a:xfrm>
            <a:off x="0" y="6893182"/>
            <a:ext cx="7068851" cy="492998"/>
            <a:chOff x="2915224" y="83562"/>
            <a:chExt cx="6884420" cy="480135"/>
          </a:xfrm>
        </p:grpSpPr>
        <p:sp>
          <p:nvSpPr>
            <p:cNvPr id="29" name="Rectangle 28">
              <a:extLst>
                <a:ext uri="{FF2B5EF4-FFF2-40B4-BE49-F238E27FC236}">
                  <a16:creationId xmlns:a16="http://schemas.microsoft.com/office/drawing/2014/main" id="{11CC2695-B706-2B47-A5C9-F40F8E0BC992}"/>
                </a:ext>
              </a:extLst>
            </p:cNvPr>
            <p:cNvSpPr/>
            <p:nvPr/>
          </p:nvSpPr>
          <p:spPr>
            <a:xfrm>
              <a:off x="2915224" y="179529"/>
              <a:ext cx="6740032" cy="268400"/>
            </a:xfrm>
            <a:prstGeom prst="rect">
              <a:avLst/>
            </a:prstGeom>
            <a:gradFill flip="none" rotWithShape="1">
              <a:gsLst>
                <a:gs pos="0">
                  <a:srgbClr val="298332"/>
                </a:gs>
                <a:gs pos="92000">
                  <a:srgbClr val="63B635"/>
                </a:gs>
              </a:gsLst>
              <a:lin ang="0" scaled="1"/>
              <a:tileRect/>
            </a:gradFill>
            <a:ln w="12700" cmpd="sng">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91406" tIns="45705" rIns="91406" bIns="45705" rtlCol="0" anchor="ctr"/>
            <a:lstStyle/>
            <a:p>
              <a:pPr algn="ctr"/>
              <a:endParaRPr lang="en-US">
                <a:latin typeface="Verdana"/>
              </a:endParaRPr>
            </a:p>
          </p:txBody>
        </p:sp>
        <p:pic>
          <p:nvPicPr>
            <p:cNvPr id="30" name="Picture 29" descr="arrow.png">
              <a:extLst>
                <a:ext uri="{FF2B5EF4-FFF2-40B4-BE49-F238E27FC236}">
                  <a16:creationId xmlns:a16="http://schemas.microsoft.com/office/drawing/2014/main" id="{2EC6AAF7-13DC-1B48-84E2-6684E711582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2064" b="-1"/>
            <a:stretch/>
          </p:blipFill>
          <p:spPr>
            <a:xfrm>
              <a:off x="9279297" y="83562"/>
              <a:ext cx="520347" cy="480135"/>
            </a:xfrm>
            <a:prstGeom prst="rect">
              <a:avLst/>
            </a:prstGeom>
          </p:spPr>
        </p:pic>
      </p:grpSp>
      <p:pic>
        <p:nvPicPr>
          <p:cNvPr id="31" name="Picture 50" descr="Fid_Logo_Rev.png">
            <a:extLst>
              <a:ext uri="{FF2B5EF4-FFF2-40B4-BE49-F238E27FC236}">
                <a16:creationId xmlns:a16="http://schemas.microsoft.com/office/drawing/2014/main" id="{A808EC07-CB60-3C4D-8059-F85F6F7D35C1}"/>
              </a:ext>
            </a:extLst>
          </p:cNvPr>
          <p:cNvPicPr>
            <a:picLocks/>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7589817" y="6924780"/>
            <a:ext cx="2007305" cy="430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902736" y="820009"/>
            <a:ext cx="8189840" cy="2241023"/>
          </a:xfrm>
        </p:spPr>
        <p:txBody>
          <a:bodyPr lIns="0" tIns="0" rIns="0" bIns="0" anchor="b">
            <a:noAutofit/>
          </a:bodyPr>
          <a:lstStyle>
            <a:lvl1pPr algn="l">
              <a:lnSpc>
                <a:spcPts val="5800"/>
              </a:lnSpc>
              <a:defRPr sz="5800">
                <a:solidFill>
                  <a:schemeClr val="bg1"/>
                </a:solidFill>
              </a:defRPr>
            </a:lvl1pPr>
          </a:lstStyle>
          <a:p>
            <a:r>
              <a:rPr lang="en-US"/>
              <a:t>Cover headline</a:t>
            </a:r>
            <a:br>
              <a:rPr lang="en-US"/>
            </a:br>
            <a:r>
              <a:rPr lang="en-US"/>
              <a:t>should be brief</a:t>
            </a:r>
          </a:p>
        </p:txBody>
      </p:sp>
      <p:sp>
        <p:nvSpPr>
          <p:cNvPr id="3" name="Subtitle 2">
            <a:extLst>
              <a:ext uri="{FF2B5EF4-FFF2-40B4-BE49-F238E27FC236}">
                <a16:creationId xmlns:a16="http://schemas.microsoft.com/office/drawing/2014/main" id="{010E55C7-91D2-4641-B172-A89B7315F3BC}"/>
              </a:ext>
            </a:extLst>
          </p:cNvPr>
          <p:cNvSpPr>
            <a:spLocks noGrp="1"/>
          </p:cNvSpPr>
          <p:nvPr>
            <p:ph type="subTitle" idx="1" hasCustomPrompt="1"/>
          </p:nvPr>
        </p:nvSpPr>
        <p:spPr>
          <a:xfrm>
            <a:off x="902736" y="3075661"/>
            <a:ext cx="8189840" cy="667512"/>
          </a:xfrm>
        </p:spPr>
        <p:txBody>
          <a:bodyPr lIns="0" tIns="0" rIns="0" bIns="0" anchor="t">
            <a:noAutofit/>
          </a:bodyPr>
          <a:lstStyle>
            <a:lvl1pPr marL="0" indent="0" algn="l">
              <a:lnSpc>
                <a:spcPts val="2600"/>
              </a:lnSpc>
              <a:spcBef>
                <a:spcPts val="0"/>
              </a:spcBef>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 subhead that supports the headline</a:t>
            </a:r>
            <a:br>
              <a:rPr lang="en-US"/>
            </a:br>
            <a:r>
              <a:rPr lang="en-US"/>
              <a:t>can be two lines but not more.</a:t>
            </a:r>
          </a:p>
        </p:txBody>
      </p:sp>
      <p:sp>
        <p:nvSpPr>
          <p:cNvPr id="8" name="Content Placeholder 7">
            <a:extLst>
              <a:ext uri="{FF2B5EF4-FFF2-40B4-BE49-F238E27FC236}">
                <a16:creationId xmlns:a16="http://schemas.microsoft.com/office/drawing/2014/main" id="{92027668-6D7E-CE40-A459-93DD543027A1}"/>
              </a:ext>
            </a:extLst>
          </p:cNvPr>
          <p:cNvSpPr>
            <a:spLocks noGrp="1"/>
          </p:cNvSpPr>
          <p:nvPr>
            <p:ph sz="quarter" idx="13" hasCustomPrompt="1"/>
          </p:nvPr>
        </p:nvSpPr>
        <p:spPr>
          <a:xfrm>
            <a:off x="902736" y="320467"/>
            <a:ext cx="6225804" cy="287187"/>
          </a:xfrm>
        </p:spPr>
        <p:txBody>
          <a:bodyPr lIns="0" tIns="0" rIns="0" bIns="0" anchor="ctr">
            <a:noAutofit/>
          </a:bodyPr>
          <a:lstStyle>
            <a:lvl1pPr marL="0" indent="0">
              <a:buNone/>
              <a:defRPr sz="1400" b="0" cap="all" baseline="0">
                <a:solidFill>
                  <a:schemeClr val="bg1"/>
                </a:solidFill>
              </a:defRPr>
            </a:lvl1pPr>
          </a:lstStyle>
          <a:p>
            <a:pPr lvl="0"/>
            <a:r>
              <a:rPr lang="en-US"/>
              <a:t>Presented By: First name last name | month Day</a:t>
            </a:r>
          </a:p>
        </p:txBody>
      </p:sp>
    </p:spTree>
    <p:extLst>
      <p:ext uri="{BB962C8B-B14F-4D97-AF65-F5344CB8AC3E}">
        <p14:creationId xmlns:p14="http://schemas.microsoft.com/office/powerpoint/2010/main" val="129069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1000" fill="hold"/>
                                        <p:tgtEl>
                                          <p:spTgt spid="28"/>
                                        </p:tgtEl>
                                        <p:attrNameLst>
                                          <p:attrName>ppt_x</p:attrName>
                                        </p:attrNameLst>
                                      </p:cBhvr>
                                      <p:tavLst>
                                        <p:tav tm="0">
                                          <p:val>
                                            <p:strVal val="0-#ppt_w/2"/>
                                          </p:val>
                                        </p:tav>
                                        <p:tav tm="100000">
                                          <p:val>
                                            <p:strVal val="#ppt_x"/>
                                          </p:val>
                                        </p:tav>
                                      </p:tavLst>
                                    </p:anim>
                                    <p:anim calcmode="lin" valueType="num">
                                      <p:cBhvr additive="base">
                                        <p:cTn id="8" dur="1000" fill="hold"/>
                                        <p:tgtEl>
                                          <p:spTgt spid="28"/>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50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Divider Slide">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3EA7BEE-9EC4-FB21-3CA5-F02B284B225E}"/>
              </a:ext>
              <a:ext uri="{C183D7F6-B498-43B3-948B-1728B52AA6E4}">
                <adec:decorative xmlns:adec="http://schemas.microsoft.com/office/drawing/2017/decorative" val="1"/>
              </a:ext>
            </a:extLst>
          </p:cNvPr>
          <p:cNvSpPr/>
          <p:nvPr userDrawn="1"/>
        </p:nvSpPr>
        <p:spPr>
          <a:xfrm>
            <a:off x="0" y="1813560"/>
            <a:ext cx="10058400" cy="448392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689502" y="2786742"/>
            <a:ext cx="6032448" cy="1472606"/>
          </a:xfrm>
        </p:spPr>
        <p:txBody>
          <a:bodyPr anchor="b"/>
          <a:lstStyle>
            <a:lvl1pPr algn="l">
              <a:defRPr sz="363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689502" y="4342843"/>
            <a:ext cx="6032448" cy="889687"/>
          </a:xfrm>
        </p:spPr>
        <p:txBody>
          <a:bodyPr/>
          <a:lstStyle>
            <a:lvl1pPr marL="0" indent="0" algn="l">
              <a:buNone/>
              <a:defRPr sz="1650">
                <a:solidFill>
                  <a:schemeClr val="bg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7" name="Rectangle 6">
            <a:extLst>
              <a:ext uri="{FF2B5EF4-FFF2-40B4-BE49-F238E27FC236}">
                <a16:creationId xmlns:a16="http://schemas.microsoft.com/office/drawing/2014/main" id="{83A0C9F1-A2F9-EAE0-A238-570D8356FEEE}"/>
              </a:ext>
              <a:ext uri="{C183D7F6-B498-43B3-948B-1728B52AA6E4}">
                <adec:decorative xmlns:adec="http://schemas.microsoft.com/office/drawing/2017/decorative" val="1"/>
              </a:ext>
            </a:extLst>
          </p:cNvPr>
          <p:cNvSpPr/>
          <p:nvPr userDrawn="1"/>
        </p:nvSpPr>
        <p:spPr>
          <a:xfrm>
            <a:off x="9681210" y="1813560"/>
            <a:ext cx="377190" cy="448392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42931592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Divider Slid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A33D1BF-4DC2-C643-CDD3-9E63E3701A6C}"/>
              </a:ext>
              <a:ext uri="{C183D7F6-B498-43B3-948B-1728B52AA6E4}">
                <adec:decorative xmlns:adec="http://schemas.microsoft.com/office/drawing/2017/decorative" val="1"/>
              </a:ext>
            </a:extLst>
          </p:cNvPr>
          <p:cNvSpPr/>
          <p:nvPr userDrawn="1"/>
        </p:nvSpPr>
        <p:spPr>
          <a:xfrm>
            <a:off x="0" y="0"/>
            <a:ext cx="10058400" cy="618805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12" name="Rectangle 11">
            <a:extLst>
              <a:ext uri="{FF2B5EF4-FFF2-40B4-BE49-F238E27FC236}">
                <a16:creationId xmlns:a16="http://schemas.microsoft.com/office/drawing/2014/main" id="{434CEEA0-0D10-A801-9B52-06AC38DD4982}"/>
              </a:ext>
              <a:ext uri="{C183D7F6-B498-43B3-948B-1728B52AA6E4}">
                <adec:decorative xmlns:adec="http://schemas.microsoft.com/office/drawing/2017/decorative" val="1"/>
              </a:ext>
            </a:extLst>
          </p:cNvPr>
          <p:cNvSpPr/>
          <p:nvPr userDrawn="1"/>
        </p:nvSpPr>
        <p:spPr>
          <a:xfrm>
            <a:off x="0" y="4908956"/>
            <a:ext cx="10058400" cy="158434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689502" y="1463040"/>
            <a:ext cx="5194662" cy="1967657"/>
          </a:xfrm>
        </p:spPr>
        <p:txBody>
          <a:bodyPr anchor="b"/>
          <a:lstStyle>
            <a:lvl1pPr algn="l">
              <a:defRPr sz="363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689502" y="3615115"/>
            <a:ext cx="5194662" cy="889687"/>
          </a:xfrm>
        </p:spPr>
        <p:txBody>
          <a:bodyPr/>
          <a:lstStyle>
            <a:lvl1pPr marL="0" indent="0" algn="l">
              <a:buNone/>
              <a:defRPr sz="1650">
                <a:solidFill>
                  <a:schemeClr val="bg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6241128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6_Divider Slid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A33D1BF-4DC2-C643-CDD3-9E63E3701A6C}"/>
              </a:ext>
              <a:ext uri="{C183D7F6-B498-43B3-948B-1728B52AA6E4}">
                <adec:decorative xmlns:adec="http://schemas.microsoft.com/office/drawing/2017/decorative" val="1"/>
              </a:ext>
            </a:extLst>
          </p:cNvPr>
          <p:cNvSpPr/>
          <p:nvPr userDrawn="1"/>
        </p:nvSpPr>
        <p:spPr>
          <a:xfrm>
            <a:off x="0" y="0"/>
            <a:ext cx="10058400" cy="490895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689502" y="2546466"/>
            <a:ext cx="5194662" cy="1967657"/>
          </a:xfrm>
        </p:spPr>
        <p:txBody>
          <a:bodyPr anchor="b"/>
          <a:lstStyle>
            <a:lvl1pPr algn="l">
              <a:defRPr sz="4455">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689502" y="5138187"/>
            <a:ext cx="5194662" cy="889687"/>
          </a:xfrm>
        </p:spPr>
        <p:txBody>
          <a:bodyPr/>
          <a:lstStyle>
            <a:lvl1pPr marL="0" indent="0" algn="l">
              <a:buNone/>
              <a:defRPr sz="1650">
                <a:solidFill>
                  <a:schemeClr val="tx2"/>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8227864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Divider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689502" y="1463040"/>
            <a:ext cx="5194662" cy="1967657"/>
          </a:xfrm>
        </p:spPr>
        <p:txBody>
          <a:bodyPr anchor="b"/>
          <a:lstStyle>
            <a:lvl1pPr algn="l">
              <a:defRPr sz="363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689502" y="3615115"/>
            <a:ext cx="5194662" cy="889687"/>
          </a:xfrm>
        </p:spPr>
        <p:txBody>
          <a:bodyPr/>
          <a:lstStyle>
            <a:lvl1pPr marL="0" indent="0" algn="l">
              <a:buNone/>
              <a:defRPr sz="1650">
                <a:solidFill>
                  <a:schemeClr val="tx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42464077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_Divider Slide">
    <p:bg>
      <p:bgPr>
        <a:solidFill>
          <a:schemeClr val="bg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F78CBD6-2AE8-9090-9163-417278EDA45B}"/>
              </a:ext>
              <a:ext uri="{C183D7F6-B498-43B3-948B-1728B52AA6E4}">
                <adec:decorative xmlns:adec="http://schemas.microsoft.com/office/drawing/2017/decorative" val="1"/>
              </a:ext>
            </a:extLst>
          </p:cNvPr>
          <p:cNvSpPr>
            <a:spLocks noGrp="1"/>
          </p:cNvSpPr>
          <p:nvPr>
            <p:ph type="pic" sz="quarter" idx="12"/>
          </p:nvPr>
        </p:nvSpPr>
        <p:spPr>
          <a:xfrm>
            <a:off x="0" y="2"/>
            <a:ext cx="3920490" cy="6822439"/>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677020" y="1505734"/>
            <a:ext cx="4777740" cy="2380465"/>
          </a:xfrm>
        </p:spPr>
        <p:txBody>
          <a:bodyPr anchor="b"/>
          <a:lstStyle>
            <a:lvl1pPr algn="l">
              <a:defRPr sz="363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4677020" y="4166868"/>
            <a:ext cx="4777740" cy="1559103"/>
          </a:xfrm>
        </p:spPr>
        <p:txBody>
          <a:bodyPr/>
          <a:lstStyle>
            <a:lvl1pPr marL="0" indent="0" algn="l">
              <a:buNone/>
              <a:defRPr sz="1650">
                <a:solidFill>
                  <a:schemeClr val="tx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6" name="Rectangle 5">
            <a:extLst>
              <a:ext uri="{FF2B5EF4-FFF2-40B4-BE49-F238E27FC236}">
                <a16:creationId xmlns:a16="http://schemas.microsoft.com/office/drawing/2014/main" id="{ED933413-85A0-08A5-DD78-D28AF02ECE43}"/>
              </a:ext>
              <a:ext uri="{C183D7F6-B498-43B3-948B-1728B52AA6E4}">
                <adec:decorative xmlns:adec="http://schemas.microsoft.com/office/drawing/2017/decorative" val="1"/>
              </a:ext>
            </a:extLst>
          </p:cNvPr>
          <p:cNvSpPr/>
          <p:nvPr userDrawn="1"/>
        </p:nvSpPr>
        <p:spPr>
          <a:xfrm>
            <a:off x="3920490" y="0"/>
            <a:ext cx="304448" cy="6822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Tree>
    <p:extLst>
      <p:ext uri="{BB962C8B-B14F-4D97-AF65-F5344CB8AC3E}">
        <p14:creationId xmlns:p14="http://schemas.microsoft.com/office/powerpoint/2010/main" val="86194326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5_Divider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377190" y="1505734"/>
            <a:ext cx="4777740" cy="2380465"/>
          </a:xfrm>
        </p:spPr>
        <p:txBody>
          <a:bodyPr anchor="b"/>
          <a:lstStyle>
            <a:lvl1pPr algn="l">
              <a:defRPr sz="363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377190" y="4166868"/>
            <a:ext cx="4777740" cy="1559103"/>
          </a:xfrm>
        </p:spPr>
        <p:txBody>
          <a:bodyPr/>
          <a:lstStyle>
            <a:lvl1pPr marL="0" indent="0" algn="l">
              <a:buNone/>
              <a:defRPr sz="1650">
                <a:solidFill>
                  <a:schemeClr val="tx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7" name="Picture Placeholder 6">
            <a:extLst>
              <a:ext uri="{FF2B5EF4-FFF2-40B4-BE49-F238E27FC236}">
                <a16:creationId xmlns:a16="http://schemas.microsoft.com/office/drawing/2014/main" id="{CF78CBD6-2AE8-9090-9163-417278EDA45B}"/>
              </a:ext>
              <a:ext uri="{C183D7F6-B498-43B3-948B-1728B52AA6E4}">
                <adec:decorative xmlns:adec="http://schemas.microsoft.com/office/drawing/2017/decorative" val="1"/>
              </a:ext>
            </a:extLst>
          </p:cNvPr>
          <p:cNvSpPr>
            <a:spLocks noGrp="1"/>
          </p:cNvSpPr>
          <p:nvPr>
            <p:ph type="pic" sz="quarter" idx="12"/>
          </p:nvPr>
        </p:nvSpPr>
        <p:spPr>
          <a:xfrm>
            <a:off x="6137910" y="2"/>
            <a:ext cx="3920490" cy="6822439"/>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6" name="Rectangle 5">
            <a:extLst>
              <a:ext uri="{FF2B5EF4-FFF2-40B4-BE49-F238E27FC236}">
                <a16:creationId xmlns:a16="http://schemas.microsoft.com/office/drawing/2014/main" id="{ED933413-85A0-08A5-DD78-D28AF02ECE43}"/>
              </a:ext>
              <a:ext uri="{C183D7F6-B498-43B3-948B-1728B52AA6E4}">
                <adec:decorative xmlns:adec="http://schemas.microsoft.com/office/drawing/2017/decorative" val="1"/>
              </a:ext>
            </a:extLst>
          </p:cNvPr>
          <p:cNvSpPr/>
          <p:nvPr userDrawn="1"/>
        </p:nvSpPr>
        <p:spPr>
          <a:xfrm>
            <a:off x="5851384" y="0"/>
            <a:ext cx="304448" cy="6822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Tree>
    <p:extLst>
      <p:ext uri="{BB962C8B-B14F-4D97-AF65-F5344CB8AC3E}">
        <p14:creationId xmlns:p14="http://schemas.microsoft.com/office/powerpoint/2010/main" val="174721611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404367077"/>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786C03-60A1-7394-584D-12B4F9FA8A26}"/>
              </a:ext>
            </a:extLst>
          </p:cNvPr>
          <p:cNvSpPr>
            <a:spLocks noGrp="1"/>
          </p:cNvSpPr>
          <p:nvPr>
            <p:ph idx="1" hasCustomPrompt="1"/>
          </p:nvPr>
        </p:nvSpPr>
        <p:spPr>
          <a:xfrm>
            <a:off x="381334" y="1420441"/>
            <a:ext cx="9299876" cy="53668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7B35DECC-5944-6AF5-0E9A-D6C8EEAA214D}"/>
              </a:ext>
            </a:extLst>
          </p:cNvPr>
          <p:cNvSpPr>
            <a:spLocks noGrp="1"/>
          </p:cNvSpPr>
          <p:nvPr>
            <p:ph type="title" hasCustomPrompt="1"/>
          </p:nvPr>
        </p:nvSpPr>
        <p:spPr>
          <a:xfrm>
            <a:off x="381334" y="413809"/>
            <a:ext cx="9295732" cy="816110"/>
          </a:xfrm>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9EDFE85A-A070-6764-5E7E-02B040D3103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06115212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two column layou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2714710-5514-6CF5-7E8A-881CF272282C}"/>
              </a:ext>
            </a:extLst>
          </p:cNvPr>
          <p:cNvSpPr>
            <a:spLocks noGrp="1"/>
          </p:cNvSpPr>
          <p:nvPr>
            <p:ph type="title" hasCustomPrompt="1"/>
          </p:nvPr>
        </p:nvSpPr>
        <p:spPr>
          <a:xfrm>
            <a:off x="381334" y="413809"/>
            <a:ext cx="9295732" cy="816110"/>
          </a:xfrm>
        </p:spPr>
        <p:txBody>
          <a:bodyPr/>
          <a:lstStyle/>
          <a:p>
            <a:r>
              <a:rPr lang="en-US"/>
              <a:t>Click to edit master title style</a:t>
            </a:r>
          </a:p>
        </p:txBody>
      </p:sp>
      <p:sp>
        <p:nvSpPr>
          <p:cNvPr id="7" name="Content Placeholder 2">
            <a:extLst>
              <a:ext uri="{FF2B5EF4-FFF2-40B4-BE49-F238E27FC236}">
                <a16:creationId xmlns:a16="http://schemas.microsoft.com/office/drawing/2014/main" id="{448ADB2A-BDC9-8416-9729-22769B6BF59E}"/>
              </a:ext>
            </a:extLst>
          </p:cNvPr>
          <p:cNvSpPr>
            <a:spLocks noGrp="1"/>
          </p:cNvSpPr>
          <p:nvPr>
            <p:ph idx="1" hasCustomPrompt="1"/>
          </p:nvPr>
        </p:nvSpPr>
        <p:spPr>
          <a:xfrm>
            <a:off x="381335" y="1420441"/>
            <a:ext cx="4423408" cy="53668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55C6177D-9439-E262-960F-ED01DB8AD9D6}"/>
              </a:ext>
            </a:extLst>
          </p:cNvPr>
          <p:cNvSpPr>
            <a:spLocks noGrp="1"/>
          </p:cNvSpPr>
          <p:nvPr>
            <p:ph idx="10" hasCustomPrompt="1"/>
          </p:nvPr>
        </p:nvSpPr>
        <p:spPr>
          <a:xfrm>
            <a:off x="5253657" y="1420440"/>
            <a:ext cx="4423408" cy="53668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35326303-F87A-B6CB-E15B-767026A10469}"/>
              </a:ext>
              <a:ext uri="{C183D7F6-B498-43B3-948B-1728B52AA6E4}">
                <adec:decorative xmlns:adec="http://schemas.microsoft.com/office/drawing/2017/decorative" val="1"/>
              </a:ext>
            </a:extLst>
          </p:cNvPr>
          <p:cNvSpPr>
            <a:spLocks noGrp="1"/>
          </p:cNvSpPr>
          <p:nvPr>
            <p:ph type="sldNum" sz="quarter" idx="11"/>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824263904"/>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A3895DE-7D37-C357-C469-FD34336265F4}"/>
              </a:ext>
            </a:extLst>
          </p:cNvPr>
          <p:cNvSpPr>
            <a:spLocks noGrp="1"/>
          </p:cNvSpPr>
          <p:nvPr>
            <p:ph type="title" hasCustomPrompt="1"/>
          </p:nvPr>
        </p:nvSpPr>
        <p:spPr>
          <a:xfrm>
            <a:off x="381335" y="413810"/>
            <a:ext cx="9295732" cy="645798"/>
          </a:xfrm>
        </p:spPr>
        <p:txBody>
          <a:bodyPr/>
          <a:lstStyle/>
          <a:p>
            <a:r>
              <a:rPr lang="en-US"/>
              <a:t>Click to edit master title style</a:t>
            </a:r>
          </a:p>
        </p:txBody>
      </p:sp>
      <p:sp>
        <p:nvSpPr>
          <p:cNvPr id="6" name="Text Placeholder 4">
            <a:extLst>
              <a:ext uri="{FF2B5EF4-FFF2-40B4-BE49-F238E27FC236}">
                <a16:creationId xmlns:a16="http://schemas.microsoft.com/office/drawing/2014/main" id="{02272CBB-3EB5-5B63-49B1-EDF99305DD17}"/>
              </a:ext>
            </a:extLst>
          </p:cNvPr>
          <p:cNvSpPr>
            <a:spLocks noGrp="1"/>
          </p:cNvSpPr>
          <p:nvPr>
            <p:ph type="body" sz="quarter" idx="13" hasCustomPrompt="1"/>
          </p:nvPr>
        </p:nvSpPr>
        <p:spPr>
          <a:xfrm>
            <a:off x="381335" y="955359"/>
            <a:ext cx="9295732" cy="464185"/>
          </a:xfrm>
        </p:spPr>
        <p:txBody>
          <a:bodyPr/>
          <a:lstStyle>
            <a:lvl1pPr marL="0" indent="0">
              <a:buNone/>
              <a:defRPr sz="1485">
                <a:solidFill>
                  <a:schemeClr val="tx2"/>
                </a:solidFill>
              </a:defRPr>
            </a:lvl1pPr>
          </a:lstStyle>
          <a:p>
            <a:pPr lvl="0"/>
            <a:r>
              <a:rPr lang="en-US"/>
              <a:t>Click to edit master text styles</a:t>
            </a:r>
          </a:p>
        </p:txBody>
      </p:sp>
      <p:sp>
        <p:nvSpPr>
          <p:cNvPr id="2" name="Slide Number Placeholder 1">
            <a:extLst>
              <a:ext uri="{FF2B5EF4-FFF2-40B4-BE49-F238E27FC236}">
                <a16:creationId xmlns:a16="http://schemas.microsoft.com/office/drawing/2014/main" id="{38972C9B-D8D5-9DFB-43AC-FC475035BDF4}"/>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52743704"/>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ffering Level Title Page">
    <p:spTree>
      <p:nvGrpSpPr>
        <p:cNvPr id="1" name=""/>
        <p:cNvGrpSpPr/>
        <p:nvPr/>
      </p:nvGrpSpPr>
      <p:grpSpPr>
        <a:xfrm>
          <a:off x="0" y="0"/>
          <a:ext cx="0" cy="0"/>
          <a:chOff x="0" y="0"/>
          <a:chExt cx="0" cy="0"/>
        </a:xfrm>
      </p:grpSpPr>
      <p:pic>
        <p:nvPicPr>
          <p:cNvPr id="11" name="Picture 10" descr="A group of people sitting at a desk&#10;&#10;Description automatically generated">
            <a:extLst>
              <a:ext uri="{FF2B5EF4-FFF2-40B4-BE49-F238E27FC236}">
                <a16:creationId xmlns:a16="http://schemas.microsoft.com/office/drawing/2014/main" id="{4125CDB0-83BB-4155-A634-00144F7AE40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058401" cy="7791786"/>
          </a:xfrm>
          <a:prstGeom prst="rect">
            <a:avLst/>
          </a:prstGeom>
        </p:spPr>
      </p:pic>
      <p:sp>
        <p:nvSpPr>
          <p:cNvPr id="19" name="Rectangle 18">
            <a:extLst>
              <a:ext uri="{FF2B5EF4-FFF2-40B4-BE49-F238E27FC236}">
                <a16:creationId xmlns:a16="http://schemas.microsoft.com/office/drawing/2014/main" id="{A0C484A9-6384-654E-87B2-755CE8601349}"/>
              </a:ext>
            </a:extLst>
          </p:cNvPr>
          <p:cNvSpPr/>
          <p:nvPr userDrawn="1"/>
        </p:nvSpPr>
        <p:spPr>
          <a:xfrm>
            <a:off x="0" y="0"/>
            <a:ext cx="10058400" cy="7876032"/>
          </a:xfrm>
          <a:prstGeom prst="rect">
            <a:avLst/>
          </a:prstGeom>
          <a:gradFill flip="none" rotWithShape="1">
            <a:gsLst>
              <a:gs pos="22000">
                <a:schemeClr val="tx1">
                  <a:alpha val="65000"/>
                </a:schemeClr>
              </a:gs>
              <a:gs pos="65000">
                <a:schemeClr val="tx1">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a:p>
        </p:txBody>
      </p:sp>
      <p:grpSp>
        <p:nvGrpSpPr>
          <p:cNvPr id="12" name="Group 11">
            <a:extLst>
              <a:ext uri="{FF2B5EF4-FFF2-40B4-BE49-F238E27FC236}">
                <a16:creationId xmlns:a16="http://schemas.microsoft.com/office/drawing/2014/main" id="{D92CD854-F1AB-6140-B4B1-92C2B5B5DF91}"/>
              </a:ext>
            </a:extLst>
          </p:cNvPr>
          <p:cNvGrpSpPr/>
          <p:nvPr userDrawn="1"/>
        </p:nvGrpSpPr>
        <p:grpSpPr>
          <a:xfrm>
            <a:off x="0" y="6893182"/>
            <a:ext cx="7068851" cy="492998"/>
            <a:chOff x="2915224" y="83562"/>
            <a:chExt cx="6884420" cy="480135"/>
          </a:xfrm>
        </p:grpSpPr>
        <p:sp>
          <p:nvSpPr>
            <p:cNvPr id="13" name="Rectangle 12">
              <a:extLst>
                <a:ext uri="{FF2B5EF4-FFF2-40B4-BE49-F238E27FC236}">
                  <a16:creationId xmlns:a16="http://schemas.microsoft.com/office/drawing/2014/main" id="{8CD70D42-5664-AA44-95F5-A53269305F10}"/>
                </a:ext>
              </a:extLst>
            </p:cNvPr>
            <p:cNvSpPr/>
            <p:nvPr/>
          </p:nvSpPr>
          <p:spPr>
            <a:xfrm>
              <a:off x="2915224" y="179529"/>
              <a:ext cx="6740032" cy="268400"/>
            </a:xfrm>
            <a:prstGeom prst="rect">
              <a:avLst/>
            </a:prstGeom>
            <a:gradFill flip="none" rotWithShape="1">
              <a:gsLst>
                <a:gs pos="0">
                  <a:srgbClr val="298332"/>
                </a:gs>
                <a:gs pos="92000">
                  <a:srgbClr val="63B635"/>
                </a:gs>
              </a:gsLst>
              <a:lin ang="0" scaled="1"/>
              <a:tileRect/>
            </a:gradFill>
            <a:ln w="12700" cmpd="sng">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91406" tIns="45705" rIns="91406" bIns="45705" rtlCol="0" anchor="ctr"/>
            <a:lstStyle/>
            <a:p>
              <a:pPr marL="0" marR="0" lvl="0" indent="0" algn="ctr" defTabSz="412717" rtl="0" eaLnBrk="1" fontAlgn="base" latinLnBrk="0" hangingPunct="1">
                <a:lnSpc>
                  <a:spcPct val="100000"/>
                </a:lnSpc>
                <a:spcBef>
                  <a:spcPct val="0"/>
                </a:spcBef>
                <a:spcAft>
                  <a:spcPct val="0"/>
                </a:spcAft>
                <a:buClrTx/>
                <a:buSzTx/>
                <a:buFontTx/>
                <a:buNone/>
                <a:tabLst/>
                <a:defRPr/>
              </a:pPr>
              <a:endParaRPr kumimoji="0" lang="en-US" sz="17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pic>
          <p:nvPicPr>
            <p:cNvPr id="14" name="Picture 13" descr="arrow.png">
              <a:extLst>
                <a:ext uri="{FF2B5EF4-FFF2-40B4-BE49-F238E27FC236}">
                  <a16:creationId xmlns:a16="http://schemas.microsoft.com/office/drawing/2014/main" id="{A3BAC053-4B93-8843-824F-63CD6B14A46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064" b="-1"/>
            <a:stretch/>
          </p:blipFill>
          <p:spPr>
            <a:xfrm>
              <a:off x="9279297" y="83562"/>
              <a:ext cx="520347" cy="480135"/>
            </a:xfrm>
            <a:prstGeom prst="rect">
              <a:avLst/>
            </a:prstGeom>
          </p:spPr>
        </p:pic>
      </p:grpSp>
      <p:sp>
        <p:nvSpPr>
          <p:cNvPr id="8" name="Content Placeholder 7">
            <a:extLst>
              <a:ext uri="{FF2B5EF4-FFF2-40B4-BE49-F238E27FC236}">
                <a16:creationId xmlns:a16="http://schemas.microsoft.com/office/drawing/2014/main" id="{92027668-6D7E-CE40-A459-93DD543027A1}"/>
              </a:ext>
            </a:extLst>
          </p:cNvPr>
          <p:cNvSpPr>
            <a:spLocks noGrp="1"/>
          </p:cNvSpPr>
          <p:nvPr>
            <p:ph sz="quarter" idx="13" hasCustomPrompt="1"/>
          </p:nvPr>
        </p:nvSpPr>
        <p:spPr>
          <a:xfrm>
            <a:off x="902736" y="320467"/>
            <a:ext cx="6225804" cy="287187"/>
          </a:xfrm>
        </p:spPr>
        <p:txBody>
          <a:bodyPr lIns="0" tIns="0" rIns="0" bIns="0" anchor="ctr">
            <a:noAutofit/>
          </a:bodyPr>
          <a:lstStyle>
            <a:lvl1pPr marL="0" indent="0">
              <a:buNone/>
              <a:defRPr sz="1400" b="0" cap="all" baseline="0">
                <a:solidFill>
                  <a:schemeClr val="bg1"/>
                </a:solidFill>
              </a:defRPr>
            </a:lvl1pPr>
          </a:lstStyle>
          <a:p>
            <a:pPr lvl="0"/>
            <a:r>
              <a:rPr lang="en-US"/>
              <a:t>Presented By: First name last name | month Day</a:t>
            </a:r>
          </a:p>
        </p:txBody>
      </p:sp>
      <p:pic>
        <p:nvPicPr>
          <p:cNvPr id="15" name="Picture 50" descr="Fid_Logo_Rev.png">
            <a:extLst>
              <a:ext uri="{FF2B5EF4-FFF2-40B4-BE49-F238E27FC236}">
                <a16:creationId xmlns:a16="http://schemas.microsoft.com/office/drawing/2014/main" id="{B491EDEB-0D8D-A047-BC51-6B1611ED14C2}"/>
              </a:ext>
            </a:extLst>
          </p:cNvPr>
          <p:cNvPicPr>
            <a:picLocks/>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7589817" y="6924780"/>
            <a:ext cx="2007305" cy="430219"/>
          </a:xfrm>
          <a:prstGeom prst="rect">
            <a:avLst/>
          </a:prstGeom>
          <a:noFill/>
          <a:ln>
            <a:noFill/>
          </a:ln>
          <a:effectLst>
            <a:outerShdw blurRad="596900" sx="125000" sy="125000" algn="ctr" rotWithShape="0">
              <a:prstClr val="black"/>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itle 1">
            <a:extLst>
              <a:ext uri="{FF2B5EF4-FFF2-40B4-BE49-F238E27FC236}">
                <a16:creationId xmlns:a16="http://schemas.microsoft.com/office/drawing/2014/main" id="{934E624F-33F8-4813-A231-7423A95231E3}"/>
              </a:ext>
            </a:extLst>
          </p:cNvPr>
          <p:cNvSpPr>
            <a:spLocks noGrp="1"/>
          </p:cNvSpPr>
          <p:nvPr>
            <p:ph type="ctrTitle" hasCustomPrompt="1"/>
          </p:nvPr>
        </p:nvSpPr>
        <p:spPr>
          <a:xfrm>
            <a:off x="902736" y="2068885"/>
            <a:ext cx="6225804" cy="674316"/>
          </a:xfrm>
        </p:spPr>
        <p:txBody>
          <a:bodyPr lIns="0" tIns="0" rIns="0" bIns="0" anchor="t">
            <a:noAutofit/>
          </a:bodyPr>
          <a:lstStyle>
            <a:lvl1pPr algn="l">
              <a:lnSpc>
                <a:spcPts val="5800"/>
              </a:lnSpc>
              <a:defRPr sz="3400">
                <a:solidFill>
                  <a:schemeClr val="bg1"/>
                </a:solidFill>
              </a:defRPr>
            </a:lvl1pPr>
          </a:lstStyle>
          <a:p>
            <a:r>
              <a:rPr lang="en-US"/>
              <a:t>Focus on what matters.</a:t>
            </a:r>
          </a:p>
        </p:txBody>
      </p:sp>
      <p:sp>
        <p:nvSpPr>
          <p:cNvPr id="4" name="TextBox 3">
            <a:extLst>
              <a:ext uri="{FF2B5EF4-FFF2-40B4-BE49-F238E27FC236}">
                <a16:creationId xmlns:a16="http://schemas.microsoft.com/office/drawing/2014/main" id="{03B9BA8C-4170-4CF5-B99E-C0011DF7FB6B}"/>
              </a:ext>
            </a:extLst>
          </p:cNvPr>
          <p:cNvSpPr txBox="1"/>
          <p:nvPr userDrawn="1"/>
        </p:nvSpPr>
        <p:spPr>
          <a:xfrm>
            <a:off x="804761" y="1506563"/>
            <a:ext cx="2188808" cy="430887"/>
          </a:xfrm>
          <a:prstGeom prst="rect">
            <a:avLst/>
          </a:prstGeom>
          <a:noFill/>
        </p:spPr>
        <p:txBody>
          <a:bodyPr wrap="square" rtlCol="0">
            <a:spAutoFit/>
          </a:bodyPr>
          <a:lstStyle/>
          <a:p>
            <a:pPr marL="0" algn="l" defTabSz="914400" rtl="0" eaLnBrk="1" latinLnBrk="0" hangingPunct="1">
              <a:spcAft>
                <a:spcPts val="3600"/>
              </a:spcAft>
            </a:pPr>
            <a:r>
              <a:rPr lang="en-US" sz="2200" kern="1200">
                <a:solidFill>
                  <a:schemeClr val="bg1"/>
                </a:solidFill>
                <a:latin typeface="+mn-lt"/>
                <a:ea typeface="+mn-ea"/>
                <a:cs typeface="+mn-cs"/>
              </a:rPr>
              <a:t>FIDELITY WORKS</a:t>
            </a:r>
          </a:p>
        </p:txBody>
      </p:sp>
      <p:sp>
        <p:nvSpPr>
          <p:cNvPr id="9" name="Text Placeholder 8">
            <a:extLst>
              <a:ext uri="{FF2B5EF4-FFF2-40B4-BE49-F238E27FC236}">
                <a16:creationId xmlns:a16="http://schemas.microsoft.com/office/drawing/2014/main" id="{980D74EB-3EEA-4943-B733-BCDD9F84AEB6}"/>
              </a:ext>
            </a:extLst>
          </p:cNvPr>
          <p:cNvSpPr>
            <a:spLocks noGrp="1"/>
          </p:cNvSpPr>
          <p:nvPr>
            <p:ph type="body" sz="quarter" idx="14"/>
          </p:nvPr>
        </p:nvSpPr>
        <p:spPr>
          <a:xfrm>
            <a:off x="903288" y="2743200"/>
            <a:ext cx="6224587" cy="2112963"/>
          </a:xfrm>
        </p:spPr>
        <p:txBody>
          <a:bodyPr lIns="0">
            <a:normAutofit/>
          </a:bodyPr>
          <a:lstStyle>
            <a:lvl1pPr marL="0" indent="0">
              <a:buNone/>
              <a:defRPr sz="2000">
                <a:solidFill>
                  <a:schemeClr val="bg1"/>
                </a:solidFill>
              </a:defRPr>
            </a:lvl1pPr>
            <a:lvl2pPr marL="518145" indent="0">
              <a:buNone/>
              <a:defRPr sz="2000"/>
            </a:lvl2pPr>
            <a:lvl3pPr marL="1036290" indent="0">
              <a:buNone/>
              <a:defRPr sz="2000"/>
            </a:lvl3pPr>
            <a:lvl4pPr marL="1554435" indent="0">
              <a:buNone/>
              <a:defRPr sz="2000"/>
            </a:lvl4pPr>
            <a:lvl5pPr marL="2072579" indent="0">
              <a:buNone/>
              <a:defRPr sz="2000"/>
            </a:lvl5pPr>
          </a:lstStyle>
          <a:p>
            <a:pPr lvl="0"/>
            <a:r>
              <a:rPr lang="en-US"/>
              <a:t>Click to edit Master text styles</a:t>
            </a:r>
          </a:p>
        </p:txBody>
      </p:sp>
    </p:spTree>
    <p:extLst>
      <p:ext uri="{BB962C8B-B14F-4D97-AF65-F5344CB8AC3E}">
        <p14:creationId xmlns:p14="http://schemas.microsoft.com/office/powerpoint/2010/main" val="1525985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C7C9EF0-AC60-A83A-F579-10954C94A703}"/>
              </a:ext>
            </a:extLst>
          </p:cNvPr>
          <p:cNvSpPr>
            <a:spLocks noGrp="1"/>
          </p:cNvSpPr>
          <p:nvPr>
            <p:ph type="title" hasCustomPrompt="1"/>
          </p:nvPr>
        </p:nvSpPr>
        <p:spPr>
          <a:xfrm>
            <a:off x="381335" y="413809"/>
            <a:ext cx="9295732" cy="645799"/>
          </a:xfrm>
        </p:spPr>
        <p:txBody>
          <a:bodyPr/>
          <a:lstStyle/>
          <a:p>
            <a:r>
              <a:rPr lang="en-US"/>
              <a:t>Click to edit master title style</a:t>
            </a:r>
          </a:p>
        </p:txBody>
      </p:sp>
      <p:sp>
        <p:nvSpPr>
          <p:cNvPr id="5" name="Text Placeholder 4">
            <a:extLst>
              <a:ext uri="{FF2B5EF4-FFF2-40B4-BE49-F238E27FC236}">
                <a16:creationId xmlns:a16="http://schemas.microsoft.com/office/drawing/2014/main" id="{EFBF92DE-B522-D17C-29AB-676C3B829F74}"/>
              </a:ext>
            </a:extLst>
          </p:cNvPr>
          <p:cNvSpPr>
            <a:spLocks noGrp="1"/>
          </p:cNvSpPr>
          <p:nvPr>
            <p:ph type="body" sz="quarter" idx="13" hasCustomPrompt="1"/>
          </p:nvPr>
        </p:nvSpPr>
        <p:spPr>
          <a:xfrm>
            <a:off x="381335" y="955359"/>
            <a:ext cx="9299704" cy="464185"/>
          </a:xfrm>
        </p:spPr>
        <p:txBody>
          <a:bodyPr/>
          <a:lstStyle>
            <a:lvl1pPr marL="0" indent="0">
              <a:buNone/>
              <a:defRPr sz="1485">
                <a:solidFill>
                  <a:schemeClr val="tx2"/>
                </a:solidFill>
              </a:defRPr>
            </a:lvl1pPr>
          </a:lstStyle>
          <a:p>
            <a:pPr lvl="0"/>
            <a:r>
              <a:rPr lang="en-US"/>
              <a:t>Click to edit master text styles</a:t>
            </a:r>
          </a:p>
        </p:txBody>
      </p:sp>
      <p:sp>
        <p:nvSpPr>
          <p:cNvPr id="9" name="Content Placeholder 8">
            <a:extLst>
              <a:ext uri="{FF2B5EF4-FFF2-40B4-BE49-F238E27FC236}">
                <a16:creationId xmlns:a16="http://schemas.microsoft.com/office/drawing/2014/main" id="{F6D088D9-0617-889F-849D-C9773FBD9897}"/>
              </a:ext>
            </a:extLst>
          </p:cNvPr>
          <p:cNvSpPr>
            <a:spLocks noGrp="1"/>
          </p:cNvSpPr>
          <p:nvPr>
            <p:ph sz="quarter" idx="14" hasCustomPrompt="1"/>
          </p:nvPr>
        </p:nvSpPr>
        <p:spPr>
          <a:xfrm>
            <a:off x="381335" y="1865736"/>
            <a:ext cx="9304020" cy="49567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31A43E8B-48F9-7367-2481-0A84BE1289AE}"/>
              </a:ext>
              <a:ext uri="{C183D7F6-B498-43B3-948B-1728B52AA6E4}">
                <adec:decorative xmlns:adec="http://schemas.microsoft.com/office/drawing/2017/decorative" val="1"/>
              </a:ext>
            </a:extLst>
          </p:cNvPr>
          <p:cNvSpPr>
            <a:spLocks noGrp="1"/>
          </p:cNvSpPr>
          <p:nvPr>
            <p:ph type="sldNum" sz="quarter" idx="15"/>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85205816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Subtitle, Two Column">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A5982D8-ABD8-122E-50A2-B69059DB33FB}"/>
              </a:ext>
            </a:extLst>
          </p:cNvPr>
          <p:cNvSpPr>
            <a:spLocks noGrp="1"/>
          </p:cNvSpPr>
          <p:nvPr>
            <p:ph type="title" hasCustomPrompt="1"/>
          </p:nvPr>
        </p:nvSpPr>
        <p:spPr>
          <a:xfrm>
            <a:off x="381335" y="413809"/>
            <a:ext cx="9295732" cy="657443"/>
          </a:xfrm>
        </p:spPr>
        <p:txBody>
          <a:bodyPr/>
          <a:lstStyle/>
          <a:p>
            <a:r>
              <a:rPr lang="en-US"/>
              <a:t>Click to edit master title style</a:t>
            </a:r>
          </a:p>
        </p:txBody>
      </p:sp>
      <p:sp>
        <p:nvSpPr>
          <p:cNvPr id="8" name="Text Placeholder 4">
            <a:extLst>
              <a:ext uri="{FF2B5EF4-FFF2-40B4-BE49-F238E27FC236}">
                <a16:creationId xmlns:a16="http://schemas.microsoft.com/office/drawing/2014/main" id="{33BA455C-0E89-F858-78A0-B0D8FFF113D5}"/>
              </a:ext>
            </a:extLst>
          </p:cNvPr>
          <p:cNvSpPr>
            <a:spLocks noGrp="1"/>
          </p:cNvSpPr>
          <p:nvPr>
            <p:ph type="body" sz="quarter" idx="14" hasCustomPrompt="1"/>
          </p:nvPr>
        </p:nvSpPr>
        <p:spPr>
          <a:xfrm>
            <a:off x="381335" y="955359"/>
            <a:ext cx="9303848" cy="464185"/>
          </a:xfrm>
        </p:spPr>
        <p:txBody>
          <a:bodyPr/>
          <a:lstStyle>
            <a:lvl1pPr marL="0" indent="0">
              <a:buNone/>
              <a:defRPr sz="1485">
                <a:solidFill>
                  <a:schemeClr val="tx2"/>
                </a:solidFill>
              </a:defRPr>
            </a:lvl1pPr>
          </a:lstStyle>
          <a:p>
            <a:pPr lvl="0"/>
            <a:r>
              <a:rPr lang="en-US"/>
              <a:t>Click to edit master text styles</a:t>
            </a:r>
          </a:p>
        </p:txBody>
      </p:sp>
      <p:sp>
        <p:nvSpPr>
          <p:cNvPr id="9" name="Content Placeholder 2">
            <a:extLst>
              <a:ext uri="{FF2B5EF4-FFF2-40B4-BE49-F238E27FC236}">
                <a16:creationId xmlns:a16="http://schemas.microsoft.com/office/drawing/2014/main" id="{74CE1F26-91F3-AD02-6A93-5A89D6591FDD}"/>
              </a:ext>
            </a:extLst>
          </p:cNvPr>
          <p:cNvSpPr>
            <a:spLocks noGrp="1"/>
          </p:cNvSpPr>
          <p:nvPr>
            <p:ph idx="1" hasCustomPrompt="1"/>
          </p:nvPr>
        </p:nvSpPr>
        <p:spPr>
          <a:xfrm>
            <a:off x="381335" y="1865738"/>
            <a:ext cx="4423408" cy="4921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8CE31B08-AA08-EB76-8B19-139F06BE37FF}"/>
              </a:ext>
            </a:extLst>
          </p:cNvPr>
          <p:cNvSpPr>
            <a:spLocks noGrp="1"/>
          </p:cNvSpPr>
          <p:nvPr>
            <p:ph idx="10" hasCustomPrompt="1"/>
          </p:nvPr>
        </p:nvSpPr>
        <p:spPr>
          <a:xfrm>
            <a:off x="5253657" y="1865737"/>
            <a:ext cx="4423408" cy="4921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3111CF79-A683-2FFE-FC6A-F247521D0917}"/>
              </a:ext>
              <a:ext uri="{C183D7F6-B498-43B3-948B-1728B52AA6E4}">
                <adec:decorative xmlns:adec="http://schemas.microsoft.com/office/drawing/2017/decorative" val="1"/>
              </a:ext>
            </a:extLst>
          </p:cNvPr>
          <p:cNvSpPr>
            <a:spLocks noGrp="1"/>
          </p:cNvSpPr>
          <p:nvPr>
            <p:ph type="sldNum" sz="quarter" idx="15"/>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066263709"/>
      </p:ext>
    </p:extLst>
  </p:cSld>
  <p:clrMapOvr>
    <a:masterClrMapping/>
  </p:clrMapOvr>
  <p:extLst>
    <p:ext uri="{DCECCB84-F9BA-43D5-87BE-67443E8EF086}">
      <p15:sldGuideLst xmlns:p15="http://schemas.microsoft.com/office/powerpoint/2012/main">
        <p15:guide id="1" orient="horz" pos="2448" userDrawn="1">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42D47-F8A9-693D-10FC-0D171AACE0E5}"/>
              </a:ext>
            </a:extLst>
          </p:cNvPr>
          <p:cNvSpPr>
            <a:spLocks noGrp="1"/>
          </p:cNvSpPr>
          <p:nvPr>
            <p:ph type="title" hasCustomPrompt="1"/>
          </p:nvPr>
        </p:nvSpPr>
        <p:spPr>
          <a:xfrm>
            <a:off x="381335" y="-1095218"/>
            <a:ext cx="9295732" cy="816110"/>
          </a:xfrm>
        </p:spPr>
        <p:txBody>
          <a:bodyPr/>
          <a:lstStyle>
            <a:lvl1pPr>
              <a:defRPr>
                <a:solidFill>
                  <a:schemeClr val="bg2"/>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5B74BF9F-12E0-9433-3A6D-1E5EE9447C24}"/>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876119158"/>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Call Out Slid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7676837-1BE0-29C4-4797-1C94DC93688D}"/>
              </a:ext>
              <a:ext uri="{C183D7F6-B498-43B3-948B-1728B52AA6E4}">
                <adec:decorative xmlns:adec="http://schemas.microsoft.com/office/drawing/2017/decorative" val="1"/>
              </a:ext>
            </a:extLst>
          </p:cNvPr>
          <p:cNvSpPr/>
          <p:nvPr userDrawn="1"/>
        </p:nvSpPr>
        <p:spPr>
          <a:xfrm>
            <a:off x="0" y="0"/>
            <a:ext cx="3378311" cy="6822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a:xfrm>
            <a:off x="381334" y="413809"/>
            <a:ext cx="2683335" cy="1464522"/>
          </a:xfrm>
        </p:spPr>
        <p:txBody>
          <a:bodyPr/>
          <a:lstStyle>
            <a:lvl1pPr>
              <a:defRPr>
                <a:solidFill>
                  <a:schemeClr val="bg1"/>
                </a:solidFill>
              </a:defRPr>
            </a:lvl1pPr>
          </a:lstStyle>
          <a:p>
            <a:r>
              <a:rPr lang="en-US"/>
              <a:t>Click to edit master title style</a:t>
            </a:r>
          </a:p>
        </p:txBody>
      </p:sp>
      <p:sp>
        <p:nvSpPr>
          <p:cNvPr id="4" name="Slide Number Placeholder 3">
            <a:extLst>
              <a:ext uri="{FF2B5EF4-FFF2-40B4-BE49-F238E27FC236}">
                <a16:creationId xmlns:a16="http://schemas.microsoft.com/office/drawing/2014/main" id="{600B2CE5-BD2C-EB8A-F79C-15C62BFD4BE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969799732"/>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_Call Out Slid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7676837-1BE0-29C4-4797-1C94DC93688D}"/>
              </a:ext>
              <a:ext uri="{C183D7F6-B498-43B3-948B-1728B52AA6E4}">
                <adec:decorative xmlns:adec="http://schemas.microsoft.com/office/drawing/2017/decorative" val="1"/>
              </a:ext>
            </a:extLst>
          </p:cNvPr>
          <p:cNvSpPr/>
          <p:nvPr userDrawn="1"/>
        </p:nvSpPr>
        <p:spPr>
          <a:xfrm>
            <a:off x="0" y="0"/>
            <a:ext cx="3378311" cy="6822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a:xfrm>
            <a:off x="381334" y="413809"/>
            <a:ext cx="2683335" cy="1464522"/>
          </a:xfrm>
        </p:spPr>
        <p:txBody>
          <a:bodyPr/>
          <a:lstStyle>
            <a:lvl1pPr>
              <a:defRPr>
                <a:solidFill>
                  <a:schemeClr val="bg1"/>
                </a:solidFill>
              </a:defRPr>
            </a:lvl1pPr>
          </a:lstStyle>
          <a:p>
            <a:r>
              <a:rPr lang="en-US"/>
              <a:t>Click to edit master title style</a:t>
            </a:r>
          </a:p>
        </p:txBody>
      </p:sp>
      <p:sp>
        <p:nvSpPr>
          <p:cNvPr id="6" name="Text Placeholder 5">
            <a:extLst>
              <a:ext uri="{FF2B5EF4-FFF2-40B4-BE49-F238E27FC236}">
                <a16:creationId xmlns:a16="http://schemas.microsoft.com/office/drawing/2014/main" id="{52678C57-FBB7-1C96-AAE9-B00F556662B7}"/>
              </a:ext>
            </a:extLst>
          </p:cNvPr>
          <p:cNvSpPr>
            <a:spLocks noGrp="1"/>
          </p:cNvSpPr>
          <p:nvPr>
            <p:ph type="body" sz="quarter" idx="11"/>
          </p:nvPr>
        </p:nvSpPr>
        <p:spPr>
          <a:xfrm>
            <a:off x="3759645" y="413808"/>
            <a:ext cx="5921565" cy="6009217"/>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600B2CE5-BD2C-EB8A-F79C-15C62BFD4BE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921007189"/>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_Call Out Slide">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60C06BC-9D23-CD0E-5F80-83E01AAC4D87}"/>
              </a:ext>
            </a:extLst>
          </p:cNvPr>
          <p:cNvSpPr>
            <a:spLocks noGrp="1"/>
          </p:cNvSpPr>
          <p:nvPr>
            <p:ph type="title" hasCustomPrompt="1"/>
          </p:nvPr>
        </p:nvSpPr>
        <p:spPr>
          <a:xfrm>
            <a:off x="381335" y="413810"/>
            <a:ext cx="3854799" cy="5994821"/>
          </a:xfrm>
        </p:spPr>
        <p:txBody>
          <a:bodyPr anchor="ctr"/>
          <a:lstStyle>
            <a:lvl1pPr marL="0" algn="l" defTabSz="754380" rtl="0" eaLnBrk="1" latinLnBrk="0" hangingPunct="1">
              <a:lnSpc>
                <a:spcPct val="90000"/>
              </a:lnSpc>
              <a:spcBef>
                <a:spcPct val="0"/>
              </a:spcBef>
              <a:buNone/>
              <a:defRPr lang="en-US" sz="3630" kern="1200" dirty="0">
                <a:solidFill>
                  <a:schemeClr val="bg2"/>
                </a:solidFill>
                <a:latin typeface="+mj-lt"/>
                <a:ea typeface="+mj-ea"/>
                <a:cs typeface="+mj-cs"/>
              </a:defRPr>
            </a:lvl1pPr>
          </a:lstStyle>
          <a:p>
            <a:r>
              <a:rPr lang="en-US"/>
              <a:t>Click to edit master title style</a:t>
            </a:r>
          </a:p>
        </p:txBody>
      </p:sp>
      <p:sp>
        <p:nvSpPr>
          <p:cNvPr id="35" name="Picture Placeholder 6">
            <a:extLst>
              <a:ext uri="{FF2B5EF4-FFF2-40B4-BE49-F238E27FC236}">
                <a16:creationId xmlns:a16="http://schemas.microsoft.com/office/drawing/2014/main" id="{BFC4FA17-1DB1-51CE-FBEE-E30CEC684E8E}"/>
              </a:ext>
              <a:ext uri="{C183D7F6-B498-43B3-948B-1728B52AA6E4}">
                <adec:decorative xmlns:adec="http://schemas.microsoft.com/office/drawing/2017/decorative" val="1"/>
              </a:ext>
            </a:extLst>
          </p:cNvPr>
          <p:cNvSpPr>
            <a:spLocks noGrp="1"/>
          </p:cNvSpPr>
          <p:nvPr>
            <p:ph type="pic" sz="quarter" idx="12"/>
          </p:nvPr>
        </p:nvSpPr>
        <p:spPr>
          <a:xfrm>
            <a:off x="5029200" y="0"/>
            <a:ext cx="5029200" cy="6822440"/>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2" name="Slide Number Placeholder 1">
            <a:extLst>
              <a:ext uri="{FF2B5EF4-FFF2-40B4-BE49-F238E27FC236}">
                <a16:creationId xmlns:a16="http://schemas.microsoft.com/office/drawing/2014/main" id="{61850A6E-D07F-C67F-D48D-5C464E3EF593}"/>
              </a:ext>
              <a:ext uri="{C183D7F6-B498-43B3-948B-1728B52AA6E4}">
                <adec:decorative xmlns:adec="http://schemas.microsoft.com/office/drawing/2017/decorative" val="1"/>
              </a:ext>
            </a:extLst>
          </p:cNvPr>
          <p:cNvSpPr>
            <a:spLocks noGrp="1"/>
          </p:cNvSpPr>
          <p:nvPr>
            <p:ph type="sldNum" sz="quarter" idx="13"/>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69714768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4_Call Out Slide">
    <p:bg>
      <p:bgPr>
        <a:solidFill>
          <a:schemeClr val="bg1"/>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1387F55-A4A2-526D-DDD4-0B2EBF2F8E85}"/>
              </a:ext>
              <a:ext uri="{C183D7F6-B498-43B3-948B-1728B52AA6E4}">
                <adec:decorative xmlns:adec="http://schemas.microsoft.com/office/drawing/2017/decorative" val="1"/>
              </a:ext>
            </a:extLst>
          </p:cNvPr>
          <p:cNvSpPr/>
          <p:nvPr userDrawn="1"/>
        </p:nvSpPr>
        <p:spPr>
          <a:xfrm>
            <a:off x="1" y="1"/>
            <a:ext cx="4562635" cy="6822440"/>
          </a:xfrm>
          <a:custGeom>
            <a:avLst/>
            <a:gdLst>
              <a:gd name="connsiteX0" fmla="*/ 0 w 5530467"/>
              <a:gd name="connsiteY0" fmla="*/ 0 h 6019801"/>
              <a:gd name="connsiteX1" fmla="*/ 242511 w 5530467"/>
              <a:gd name="connsiteY1" fmla="*/ 0 h 6019801"/>
              <a:gd name="connsiteX2" fmla="*/ 692331 w 5530467"/>
              <a:gd name="connsiteY2" fmla="*/ 0 h 6019801"/>
              <a:gd name="connsiteX3" fmla="*/ 5530467 w 5530467"/>
              <a:gd name="connsiteY3" fmla="*/ 0 h 6019801"/>
              <a:gd name="connsiteX4" fmla="*/ 5530467 w 5530467"/>
              <a:gd name="connsiteY4" fmla="*/ 5777290 h 6019801"/>
              <a:gd name="connsiteX5" fmla="*/ 5287956 w 5530467"/>
              <a:gd name="connsiteY5" fmla="*/ 6019801 h 6019801"/>
              <a:gd name="connsiteX6" fmla="*/ 0 w 5530467"/>
              <a:gd name="connsiteY6" fmla="*/ 6019801 h 6019801"/>
              <a:gd name="connsiteX7" fmla="*/ 0 w 5530467"/>
              <a:gd name="connsiteY7" fmla="*/ 457200 h 6019801"/>
              <a:gd name="connsiteX8" fmla="*/ 0 w 5530467"/>
              <a:gd name="connsiteY8" fmla="*/ 242511 h 6019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30467" h="6019801">
                <a:moveTo>
                  <a:pt x="0" y="0"/>
                </a:moveTo>
                <a:lnTo>
                  <a:pt x="242511" y="0"/>
                </a:lnTo>
                <a:lnTo>
                  <a:pt x="692331" y="0"/>
                </a:lnTo>
                <a:lnTo>
                  <a:pt x="5530467" y="0"/>
                </a:lnTo>
                <a:lnTo>
                  <a:pt x="5530467" y="5777290"/>
                </a:lnTo>
                <a:cubicBezTo>
                  <a:pt x="5530467" y="5911225"/>
                  <a:pt x="5421891" y="6019801"/>
                  <a:pt x="5287956" y="6019801"/>
                </a:cubicBezTo>
                <a:lnTo>
                  <a:pt x="0" y="6019801"/>
                </a:lnTo>
                <a:lnTo>
                  <a:pt x="0" y="457200"/>
                </a:lnTo>
                <a:lnTo>
                  <a:pt x="0" y="242511"/>
                </a:lnTo>
                <a:close/>
              </a:path>
            </a:pathLst>
          </a:custGeom>
          <a:solidFill>
            <a:srgbClr val="F7F4E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85"/>
          </a:p>
        </p:txBody>
      </p:sp>
      <p:sp>
        <p:nvSpPr>
          <p:cNvPr id="9" name="Title 8">
            <a:extLst>
              <a:ext uri="{FF2B5EF4-FFF2-40B4-BE49-F238E27FC236}">
                <a16:creationId xmlns:a16="http://schemas.microsoft.com/office/drawing/2014/main" id="{B3154B21-9752-1C8A-9F25-ADC6FC8BBC19}"/>
              </a:ext>
            </a:extLst>
          </p:cNvPr>
          <p:cNvSpPr>
            <a:spLocks noGrp="1"/>
          </p:cNvSpPr>
          <p:nvPr>
            <p:ph type="title" hasCustomPrompt="1"/>
          </p:nvPr>
        </p:nvSpPr>
        <p:spPr>
          <a:xfrm>
            <a:off x="381335" y="413808"/>
            <a:ext cx="3854799" cy="5994822"/>
          </a:xfrm>
        </p:spPr>
        <p:txBody>
          <a:bodyPr anchor="ctr"/>
          <a:lstStyle>
            <a:lvl1pPr>
              <a:defRPr sz="3630">
                <a:solidFill>
                  <a:schemeClr val="bg2"/>
                </a:solidFill>
              </a:defRPr>
            </a:lvl1pPr>
          </a:lstStyle>
          <a:p>
            <a:r>
              <a:rPr lang="en-US"/>
              <a:t>Click to edit master title style</a:t>
            </a:r>
          </a:p>
        </p:txBody>
      </p:sp>
      <p:sp>
        <p:nvSpPr>
          <p:cNvPr id="11" name="Text Placeholder 10">
            <a:extLst>
              <a:ext uri="{FF2B5EF4-FFF2-40B4-BE49-F238E27FC236}">
                <a16:creationId xmlns:a16="http://schemas.microsoft.com/office/drawing/2014/main" id="{A9A593A5-6BAC-AAA0-8E82-FBC4BF56DD81}"/>
              </a:ext>
            </a:extLst>
          </p:cNvPr>
          <p:cNvSpPr>
            <a:spLocks noGrp="1"/>
          </p:cNvSpPr>
          <p:nvPr>
            <p:ph type="body" sz="quarter" idx="15" hasCustomPrompt="1"/>
          </p:nvPr>
        </p:nvSpPr>
        <p:spPr>
          <a:xfrm>
            <a:off x="5029200" y="413808"/>
            <a:ext cx="4647865" cy="5994822"/>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4886E465-79B2-915B-74F3-D7AC2C616241}"/>
              </a:ext>
              <a:ext uri="{C183D7F6-B498-43B3-948B-1728B52AA6E4}">
                <adec:decorative xmlns:adec="http://schemas.microsoft.com/office/drawing/2017/decorative" val="1"/>
              </a:ext>
            </a:extLst>
          </p:cNvPr>
          <p:cNvSpPr/>
          <p:nvPr userDrawn="1"/>
        </p:nvSpPr>
        <p:spPr>
          <a:xfrm>
            <a:off x="0" y="0"/>
            <a:ext cx="192065" cy="68224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4" name="Slide Number Placeholder 3">
            <a:extLst>
              <a:ext uri="{FF2B5EF4-FFF2-40B4-BE49-F238E27FC236}">
                <a16:creationId xmlns:a16="http://schemas.microsoft.com/office/drawing/2014/main" id="{C9D98DE3-A7DB-0BC4-B985-25482ED8BD92}"/>
              </a:ext>
              <a:ext uri="{C183D7F6-B498-43B3-948B-1728B52AA6E4}">
                <adec:decorative xmlns:adec="http://schemas.microsoft.com/office/drawing/2017/decorative" val="1"/>
              </a:ext>
            </a:extLst>
          </p:cNvPr>
          <p:cNvSpPr>
            <a:spLocks noGrp="1"/>
          </p:cNvSpPr>
          <p:nvPr>
            <p:ph type="sldNum" sz="quarter" idx="16"/>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18786253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Content and Small Photo">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D53A41D0-6B3B-F175-370A-662661BB11EE}"/>
              </a:ext>
              <a:ext uri="{C183D7F6-B498-43B3-948B-1728B52AA6E4}">
                <adec:decorative xmlns:adec="http://schemas.microsoft.com/office/drawing/2017/decorative" val="1"/>
              </a:ext>
            </a:extLst>
          </p:cNvPr>
          <p:cNvSpPr>
            <a:spLocks noGrp="1"/>
          </p:cNvSpPr>
          <p:nvPr>
            <p:ph type="pic" sz="quarter" idx="12"/>
          </p:nvPr>
        </p:nvSpPr>
        <p:spPr>
          <a:xfrm>
            <a:off x="0" y="1"/>
            <a:ext cx="2115649" cy="6822440"/>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5" name="Title 4">
            <a:extLst>
              <a:ext uri="{FF2B5EF4-FFF2-40B4-BE49-F238E27FC236}">
                <a16:creationId xmlns:a16="http://schemas.microsoft.com/office/drawing/2014/main" id="{B60206D6-8D69-8E10-C4EE-E15342584C83}"/>
              </a:ext>
            </a:extLst>
          </p:cNvPr>
          <p:cNvSpPr>
            <a:spLocks noGrp="1"/>
          </p:cNvSpPr>
          <p:nvPr>
            <p:ph type="title"/>
          </p:nvPr>
        </p:nvSpPr>
        <p:spPr>
          <a:xfrm>
            <a:off x="2414016" y="413809"/>
            <a:ext cx="7263051" cy="816110"/>
          </a:xfrm>
        </p:spPr>
        <p:txBody>
          <a:bodyPr/>
          <a:lstStyle/>
          <a:p>
            <a:r>
              <a:rPr lang="en-US"/>
              <a:t>Click to edit Master title style</a:t>
            </a:r>
          </a:p>
        </p:txBody>
      </p:sp>
      <p:sp>
        <p:nvSpPr>
          <p:cNvPr id="4" name="Text Placeholder 3">
            <a:extLst>
              <a:ext uri="{FF2B5EF4-FFF2-40B4-BE49-F238E27FC236}">
                <a16:creationId xmlns:a16="http://schemas.microsoft.com/office/drawing/2014/main" id="{61C4593A-4428-3561-8EE6-6B2F7BF46F63}"/>
              </a:ext>
            </a:extLst>
          </p:cNvPr>
          <p:cNvSpPr>
            <a:spLocks noGrp="1"/>
          </p:cNvSpPr>
          <p:nvPr>
            <p:ph type="body" sz="quarter" idx="13"/>
          </p:nvPr>
        </p:nvSpPr>
        <p:spPr>
          <a:xfrm>
            <a:off x="2413755" y="1468120"/>
            <a:ext cx="7267456" cy="53543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123CCE1-8DE8-0395-1E23-25092FAEA7D3}"/>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662463824"/>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and Two Sectio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A5982D8-ABD8-122E-50A2-B69059DB33FB}"/>
              </a:ext>
            </a:extLst>
          </p:cNvPr>
          <p:cNvSpPr>
            <a:spLocks noGrp="1"/>
          </p:cNvSpPr>
          <p:nvPr>
            <p:ph type="title" hasCustomPrompt="1"/>
          </p:nvPr>
        </p:nvSpPr>
        <p:spPr>
          <a:xfrm>
            <a:off x="381335" y="413809"/>
            <a:ext cx="9295732" cy="541550"/>
          </a:xfrm>
        </p:spPr>
        <p:txBody>
          <a:bodyPr/>
          <a:lstStyle/>
          <a:p>
            <a:r>
              <a:rPr lang="en-US"/>
              <a:t>Click to edit master title style</a:t>
            </a:r>
          </a:p>
        </p:txBody>
      </p:sp>
      <p:sp>
        <p:nvSpPr>
          <p:cNvPr id="8" name="Text Placeholder 4">
            <a:extLst>
              <a:ext uri="{FF2B5EF4-FFF2-40B4-BE49-F238E27FC236}">
                <a16:creationId xmlns:a16="http://schemas.microsoft.com/office/drawing/2014/main" id="{33BA455C-0E89-F858-78A0-B0D8FFF113D5}"/>
              </a:ext>
            </a:extLst>
          </p:cNvPr>
          <p:cNvSpPr>
            <a:spLocks noGrp="1"/>
          </p:cNvSpPr>
          <p:nvPr>
            <p:ph type="body" sz="quarter" idx="14" hasCustomPrompt="1"/>
          </p:nvPr>
        </p:nvSpPr>
        <p:spPr>
          <a:xfrm>
            <a:off x="381335" y="955359"/>
            <a:ext cx="9303848" cy="464185"/>
          </a:xfrm>
        </p:spPr>
        <p:txBody>
          <a:bodyPr/>
          <a:lstStyle>
            <a:lvl1pPr marL="0" indent="0">
              <a:buNone/>
              <a:defRPr sz="1485">
                <a:solidFill>
                  <a:schemeClr val="tx2"/>
                </a:solidFill>
              </a:defRPr>
            </a:lvl1pPr>
          </a:lstStyle>
          <a:p>
            <a:pPr lvl="0"/>
            <a:r>
              <a:rPr lang="en-US"/>
              <a:t>Click to edit master text styles</a:t>
            </a:r>
          </a:p>
        </p:txBody>
      </p:sp>
      <p:sp>
        <p:nvSpPr>
          <p:cNvPr id="9" name="Content Placeholder 2">
            <a:extLst>
              <a:ext uri="{FF2B5EF4-FFF2-40B4-BE49-F238E27FC236}">
                <a16:creationId xmlns:a16="http://schemas.microsoft.com/office/drawing/2014/main" id="{74CE1F26-91F3-AD02-6A93-5A89D6591FDD}"/>
              </a:ext>
            </a:extLst>
          </p:cNvPr>
          <p:cNvSpPr>
            <a:spLocks noGrp="1"/>
          </p:cNvSpPr>
          <p:nvPr>
            <p:ph idx="1" hasCustomPrompt="1"/>
          </p:nvPr>
        </p:nvSpPr>
        <p:spPr>
          <a:xfrm>
            <a:off x="381335" y="1865738"/>
            <a:ext cx="4423408" cy="4921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8CE31B08-AA08-EB76-8B19-139F06BE37FF}"/>
              </a:ext>
            </a:extLst>
          </p:cNvPr>
          <p:cNvSpPr>
            <a:spLocks noGrp="1"/>
          </p:cNvSpPr>
          <p:nvPr>
            <p:ph idx="10" hasCustomPrompt="1"/>
          </p:nvPr>
        </p:nvSpPr>
        <p:spPr>
          <a:xfrm>
            <a:off x="5253657" y="1865737"/>
            <a:ext cx="4423408" cy="4921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3111CF79-A683-2FFE-FC6A-F247521D0917}"/>
              </a:ext>
              <a:ext uri="{C183D7F6-B498-43B3-948B-1728B52AA6E4}">
                <adec:decorative xmlns:adec="http://schemas.microsoft.com/office/drawing/2017/decorative" val="1"/>
              </a:ext>
            </a:extLst>
          </p:cNvPr>
          <p:cNvSpPr>
            <a:spLocks noGrp="1"/>
          </p:cNvSpPr>
          <p:nvPr>
            <p:ph type="sldNum" sz="quarter" idx="15"/>
          </p:nvPr>
        </p:nvSpPr>
        <p:spPr/>
        <p:txBody>
          <a:bodyPr/>
          <a:lstStyle/>
          <a:p>
            <a:fld id="{E1134B45-AF8D-4DE1-B6B3-818C9AE12BDB}" type="slidenum">
              <a:rPr lang="en-US" smtClean="0"/>
              <a:pPr/>
              <a:t>‹#›</a:t>
            </a:fld>
            <a:endParaRPr lang="en-US"/>
          </a:p>
        </p:txBody>
      </p:sp>
      <p:cxnSp>
        <p:nvCxnSpPr>
          <p:cNvPr id="3" name="Straight Connector 2">
            <a:extLst>
              <a:ext uri="{FF2B5EF4-FFF2-40B4-BE49-F238E27FC236}">
                <a16:creationId xmlns:a16="http://schemas.microsoft.com/office/drawing/2014/main" id="{43EB0724-659D-2412-C731-45AF81F092C9}"/>
              </a:ext>
              <a:ext uri="{C183D7F6-B498-43B3-948B-1728B52AA6E4}">
                <adec:decorative xmlns:adec="http://schemas.microsoft.com/office/drawing/2017/decorative" val="1"/>
              </a:ext>
            </a:extLst>
          </p:cNvPr>
          <p:cNvCxnSpPr>
            <a:cxnSpLocks/>
          </p:cNvCxnSpPr>
          <p:nvPr userDrawn="1"/>
        </p:nvCxnSpPr>
        <p:spPr>
          <a:xfrm>
            <a:off x="5029200" y="1865736"/>
            <a:ext cx="0" cy="4956704"/>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61194191"/>
      </p:ext>
    </p:extLst>
  </p:cSld>
  <p:clrMapOvr>
    <a:masterClrMapping/>
  </p:clrMapOvr>
  <p:extLst>
    <p:ext uri="{DCECCB84-F9BA-43D5-87BE-67443E8EF086}">
      <p15:sldGuideLst xmlns:p15="http://schemas.microsoft.com/office/powerpoint/2012/main">
        <p15:guide id="1" orient="horz" pos="2448" userDrawn="1">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Title and Three Sectio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A3895DE-7D37-C357-C469-FD34336265F4}"/>
              </a:ext>
            </a:extLst>
          </p:cNvPr>
          <p:cNvSpPr>
            <a:spLocks noGrp="1"/>
          </p:cNvSpPr>
          <p:nvPr>
            <p:ph type="title" hasCustomPrompt="1"/>
          </p:nvPr>
        </p:nvSpPr>
        <p:spPr>
          <a:xfrm>
            <a:off x="381335" y="413809"/>
            <a:ext cx="9295732" cy="541550"/>
          </a:xfrm>
        </p:spPr>
        <p:txBody>
          <a:bodyPr/>
          <a:lstStyle/>
          <a:p>
            <a:r>
              <a:rPr lang="en-US"/>
              <a:t>Click to edit master title style</a:t>
            </a:r>
          </a:p>
        </p:txBody>
      </p:sp>
      <p:sp>
        <p:nvSpPr>
          <p:cNvPr id="6" name="Text Placeholder 4">
            <a:extLst>
              <a:ext uri="{FF2B5EF4-FFF2-40B4-BE49-F238E27FC236}">
                <a16:creationId xmlns:a16="http://schemas.microsoft.com/office/drawing/2014/main" id="{02272CBB-3EB5-5B63-49B1-EDF99305DD17}"/>
              </a:ext>
            </a:extLst>
          </p:cNvPr>
          <p:cNvSpPr>
            <a:spLocks noGrp="1"/>
          </p:cNvSpPr>
          <p:nvPr>
            <p:ph type="body" sz="quarter" idx="13" hasCustomPrompt="1"/>
          </p:nvPr>
        </p:nvSpPr>
        <p:spPr>
          <a:xfrm>
            <a:off x="381335" y="955359"/>
            <a:ext cx="9295732" cy="464185"/>
          </a:xfrm>
        </p:spPr>
        <p:txBody>
          <a:bodyPr/>
          <a:lstStyle>
            <a:lvl1pPr marL="0" indent="0">
              <a:buNone/>
              <a:defRPr sz="1485">
                <a:solidFill>
                  <a:schemeClr val="tx2"/>
                </a:solidFill>
              </a:defRPr>
            </a:lvl1pPr>
          </a:lstStyle>
          <a:p>
            <a:pPr lvl="0"/>
            <a:r>
              <a:rPr lang="en-US"/>
              <a:t>Click to edit master text styles</a:t>
            </a:r>
          </a:p>
        </p:txBody>
      </p:sp>
      <p:sp>
        <p:nvSpPr>
          <p:cNvPr id="20" name="Content Placeholder 19">
            <a:extLst>
              <a:ext uri="{FF2B5EF4-FFF2-40B4-BE49-F238E27FC236}">
                <a16:creationId xmlns:a16="http://schemas.microsoft.com/office/drawing/2014/main" id="{7A0EAEE0-77EB-A4D8-2049-7C5CDC438051}"/>
              </a:ext>
            </a:extLst>
          </p:cNvPr>
          <p:cNvSpPr>
            <a:spLocks noGrp="1"/>
          </p:cNvSpPr>
          <p:nvPr>
            <p:ph sz="quarter" idx="17" hasCustomPrompt="1"/>
          </p:nvPr>
        </p:nvSpPr>
        <p:spPr>
          <a:xfrm>
            <a:off x="381335" y="1748790"/>
            <a:ext cx="1891181" cy="1333183"/>
          </a:xfrm>
        </p:spPr>
        <p:txBody>
          <a:bodyPr/>
          <a:lstStyle>
            <a:lvl1pPr marL="0" indent="0">
              <a:buNone/>
              <a:defRPr>
                <a:solidFill>
                  <a:schemeClr val="bg2"/>
                </a:solidFill>
              </a:defRPr>
            </a:lvl1pPr>
          </a:lstStyle>
          <a:p>
            <a:pPr lvl="0"/>
            <a:r>
              <a:rPr lang="en-US"/>
              <a:t>Click to edit master text styles</a:t>
            </a:r>
          </a:p>
        </p:txBody>
      </p:sp>
      <p:sp>
        <p:nvSpPr>
          <p:cNvPr id="18" name="Text Placeholder 17">
            <a:extLst>
              <a:ext uri="{FF2B5EF4-FFF2-40B4-BE49-F238E27FC236}">
                <a16:creationId xmlns:a16="http://schemas.microsoft.com/office/drawing/2014/main" id="{1FB77148-1E31-05E2-8AEB-BD63A9313666}"/>
              </a:ext>
            </a:extLst>
          </p:cNvPr>
          <p:cNvSpPr>
            <a:spLocks noGrp="1"/>
          </p:cNvSpPr>
          <p:nvPr>
            <p:ph type="body" sz="quarter" idx="16" hasCustomPrompt="1"/>
          </p:nvPr>
        </p:nvSpPr>
        <p:spPr>
          <a:xfrm>
            <a:off x="2568712" y="1748593"/>
            <a:ext cx="7108353" cy="1334115"/>
          </a:xfrm>
        </p:spPr>
        <p:txBody>
          <a:bodyPr/>
          <a:lstStyle>
            <a:lvl1pPr>
              <a:defRPr sz="1485"/>
            </a:lvl1pPr>
            <a:lvl2pPr>
              <a:defRPr sz="1320"/>
            </a:lvl2pPr>
            <a:lvl3pPr>
              <a:defRPr sz="1155"/>
            </a:lvl3pPr>
          </a:lstStyle>
          <a:p>
            <a:pPr lvl="0"/>
            <a:r>
              <a:rPr lang="en-US"/>
              <a:t>Click to edit master text styles</a:t>
            </a:r>
          </a:p>
          <a:p>
            <a:pPr lvl="1"/>
            <a:r>
              <a:rPr lang="en-US"/>
              <a:t>Second level</a:t>
            </a:r>
          </a:p>
          <a:p>
            <a:pPr lvl="2"/>
            <a:r>
              <a:rPr lang="en-US"/>
              <a:t>Third level</a:t>
            </a:r>
          </a:p>
        </p:txBody>
      </p:sp>
      <p:sp>
        <p:nvSpPr>
          <p:cNvPr id="21" name="Content Placeholder 19">
            <a:extLst>
              <a:ext uri="{FF2B5EF4-FFF2-40B4-BE49-F238E27FC236}">
                <a16:creationId xmlns:a16="http://schemas.microsoft.com/office/drawing/2014/main" id="{455750BE-059E-6E10-63F2-259766290B9A}"/>
              </a:ext>
            </a:extLst>
          </p:cNvPr>
          <p:cNvSpPr>
            <a:spLocks noGrp="1"/>
          </p:cNvSpPr>
          <p:nvPr>
            <p:ph sz="quarter" idx="18" hasCustomPrompt="1"/>
          </p:nvPr>
        </p:nvSpPr>
        <p:spPr>
          <a:xfrm>
            <a:off x="381335" y="3545217"/>
            <a:ext cx="1891181" cy="1333183"/>
          </a:xfrm>
        </p:spPr>
        <p:txBody>
          <a:bodyPr/>
          <a:lstStyle>
            <a:lvl1pPr marL="0" indent="0">
              <a:buNone/>
              <a:defRPr>
                <a:solidFill>
                  <a:schemeClr val="bg2"/>
                </a:solidFill>
              </a:defRPr>
            </a:lvl1pPr>
          </a:lstStyle>
          <a:p>
            <a:pPr lvl="0"/>
            <a:r>
              <a:rPr lang="en-US"/>
              <a:t>Click to edit master text styles</a:t>
            </a:r>
          </a:p>
        </p:txBody>
      </p:sp>
      <p:sp>
        <p:nvSpPr>
          <p:cNvPr id="22" name="Text Placeholder 17">
            <a:extLst>
              <a:ext uri="{FF2B5EF4-FFF2-40B4-BE49-F238E27FC236}">
                <a16:creationId xmlns:a16="http://schemas.microsoft.com/office/drawing/2014/main" id="{F366B78B-A5C5-4DB6-70E3-EBE3F9EB05F3}"/>
              </a:ext>
            </a:extLst>
          </p:cNvPr>
          <p:cNvSpPr>
            <a:spLocks noGrp="1"/>
          </p:cNvSpPr>
          <p:nvPr>
            <p:ph type="body" sz="quarter" idx="19" hasCustomPrompt="1"/>
          </p:nvPr>
        </p:nvSpPr>
        <p:spPr>
          <a:xfrm>
            <a:off x="2568712" y="3545020"/>
            <a:ext cx="7108353" cy="1334115"/>
          </a:xfrm>
        </p:spPr>
        <p:txBody>
          <a:bodyPr/>
          <a:lstStyle>
            <a:lvl1pPr>
              <a:defRPr sz="1485"/>
            </a:lvl1pPr>
            <a:lvl2pPr>
              <a:defRPr sz="1320"/>
            </a:lvl2pPr>
            <a:lvl3pPr>
              <a:defRPr sz="1155"/>
            </a:lvl3pPr>
          </a:lstStyle>
          <a:p>
            <a:pPr lvl="0"/>
            <a:r>
              <a:rPr lang="en-US"/>
              <a:t>Click to edit master text styles</a:t>
            </a:r>
          </a:p>
          <a:p>
            <a:pPr lvl="1"/>
            <a:r>
              <a:rPr lang="en-US"/>
              <a:t>Second level</a:t>
            </a:r>
          </a:p>
          <a:p>
            <a:pPr lvl="2"/>
            <a:r>
              <a:rPr lang="en-US"/>
              <a:t>Third level</a:t>
            </a:r>
          </a:p>
        </p:txBody>
      </p:sp>
      <p:sp>
        <p:nvSpPr>
          <p:cNvPr id="23" name="Content Placeholder 19">
            <a:extLst>
              <a:ext uri="{FF2B5EF4-FFF2-40B4-BE49-F238E27FC236}">
                <a16:creationId xmlns:a16="http://schemas.microsoft.com/office/drawing/2014/main" id="{568B9665-6003-0956-329D-C15E3369E4B5}"/>
              </a:ext>
            </a:extLst>
          </p:cNvPr>
          <p:cNvSpPr>
            <a:spLocks noGrp="1"/>
          </p:cNvSpPr>
          <p:nvPr>
            <p:ph sz="quarter" idx="20" hasCustomPrompt="1"/>
          </p:nvPr>
        </p:nvSpPr>
        <p:spPr>
          <a:xfrm>
            <a:off x="381335" y="5277652"/>
            <a:ext cx="1891181" cy="1333183"/>
          </a:xfrm>
        </p:spPr>
        <p:txBody>
          <a:bodyPr/>
          <a:lstStyle>
            <a:lvl1pPr marL="0" indent="0">
              <a:buNone/>
              <a:defRPr>
                <a:solidFill>
                  <a:schemeClr val="bg2"/>
                </a:solidFill>
              </a:defRPr>
            </a:lvl1pPr>
          </a:lstStyle>
          <a:p>
            <a:pPr lvl="0"/>
            <a:r>
              <a:rPr lang="en-US"/>
              <a:t>Click to edit master text styles</a:t>
            </a:r>
          </a:p>
        </p:txBody>
      </p:sp>
      <p:sp>
        <p:nvSpPr>
          <p:cNvPr id="24" name="Text Placeholder 17">
            <a:extLst>
              <a:ext uri="{FF2B5EF4-FFF2-40B4-BE49-F238E27FC236}">
                <a16:creationId xmlns:a16="http://schemas.microsoft.com/office/drawing/2014/main" id="{8385434E-E89D-1F2C-BA91-F3BB9139158F}"/>
              </a:ext>
            </a:extLst>
          </p:cNvPr>
          <p:cNvSpPr>
            <a:spLocks noGrp="1"/>
          </p:cNvSpPr>
          <p:nvPr>
            <p:ph type="body" sz="quarter" idx="21" hasCustomPrompt="1"/>
          </p:nvPr>
        </p:nvSpPr>
        <p:spPr>
          <a:xfrm>
            <a:off x="2568712" y="5277455"/>
            <a:ext cx="7108353" cy="1334115"/>
          </a:xfrm>
        </p:spPr>
        <p:txBody>
          <a:bodyPr/>
          <a:lstStyle>
            <a:lvl1pPr>
              <a:defRPr sz="1485"/>
            </a:lvl1pPr>
            <a:lvl2pPr>
              <a:defRPr sz="1320"/>
            </a:lvl2pPr>
            <a:lvl3pPr>
              <a:defRPr sz="1155"/>
            </a:lvl3pPr>
          </a:lstStyle>
          <a:p>
            <a:pPr lvl="0"/>
            <a:r>
              <a:rPr lang="en-US"/>
              <a:t>Click to edit master text styles</a:t>
            </a:r>
          </a:p>
          <a:p>
            <a:pPr lvl="1"/>
            <a:r>
              <a:rPr lang="en-US"/>
              <a:t>Second level</a:t>
            </a:r>
          </a:p>
          <a:p>
            <a:pPr lvl="2"/>
            <a:r>
              <a:rPr lang="en-US"/>
              <a:t>Third level</a:t>
            </a:r>
          </a:p>
        </p:txBody>
      </p:sp>
      <p:sp>
        <p:nvSpPr>
          <p:cNvPr id="2" name="Slide Number Placeholder 1">
            <a:extLst>
              <a:ext uri="{FF2B5EF4-FFF2-40B4-BE49-F238E27FC236}">
                <a16:creationId xmlns:a16="http://schemas.microsoft.com/office/drawing/2014/main" id="{38972C9B-D8D5-9DFB-43AC-FC475035BDF4}"/>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cxnSp>
        <p:nvCxnSpPr>
          <p:cNvPr id="13" name="Straight Connector 12">
            <a:extLst>
              <a:ext uri="{FF2B5EF4-FFF2-40B4-BE49-F238E27FC236}">
                <a16:creationId xmlns:a16="http://schemas.microsoft.com/office/drawing/2014/main" id="{0CC33D44-1D74-4379-DC29-37A055CA2B72}"/>
              </a:ext>
              <a:ext uri="{C183D7F6-B498-43B3-948B-1728B52AA6E4}">
                <adec:decorative xmlns:adec="http://schemas.microsoft.com/office/drawing/2017/decorative" val="1"/>
              </a:ext>
            </a:extLst>
          </p:cNvPr>
          <p:cNvCxnSpPr>
            <a:cxnSpLocks/>
          </p:cNvCxnSpPr>
          <p:nvPr userDrawn="1"/>
        </p:nvCxnSpPr>
        <p:spPr>
          <a:xfrm>
            <a:off x="251461" y="3281131"/>
            <a:ext cx="9555479" cy="0"/>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C1D38861-A9D2-D36F-2E26-52E524A3CBE7}"/>
              </a:ext>
              <a:ext uri="{C183D7F6-B498-43B3-948B-1728B52AA6E4}">
                <adec:decorative xmlns:adec="http://schemas.microsoft.com/office/drawing/2017/decorative" val="1"/>
              </a:ext>
            </a:extLst>
          </p:cNvPr>
          <p:cNvCxnSpPr>
            <a:cxnSpLocks/>
          </p:cNvCxnSpPr>
          <p:nvPr userDrawn="1"/>
        </p:nvCxnSpPr>
        <p:spPr>
          <a:xfrm>
            <a:off x="251461" y="5078294"/>
            <a:ext cx="9555479" cy="0"/>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63528715"/>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roduct Level Title Page - W/ Image">
    <p:spTree>
      <p:nvGrpSpPr>
        <p:cNvPr id="1" name=""/>
        <p:cNvGrpSpPr/>
        <p:nvPr/>
      </p:nvGrpSpPr>
      <p:grpSpPr>
        <a:xfrm>
          <a:off x="0" y="0"/>
          <a:ext cx="0" cy="0"/>
          <a:chOff x="0" y="0"/>
          <a:chExt cx="0" cy="0"/>
        </a:xfrm>
      </p:grpSpPr>
      <p:pic>
        <p:nvPicPr>
          <p:cNvPr id="10" name="Picture 9" descr="A group of people sitting at a table&#10;&#10;Description automatically generated">
            <a:extLst>
              <a:ext uri="{FF2B5EF4-FFF2-40B4-BE49-F238E27FC236}">
                <a16:creationId xmlns:a16="http://schemas.microsoft.com/office/drawing/2014/main" id="{E8782F6E-B0A1-4834-A93E-666B70DE491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840"/>
            <a:ext cx="10067799" cy="7776117"/>
          </a:xfrm>
          <a:prstGeom prst="rect">
            <a:avLst/>
          </a:prstGeom>
        </p:spPr>
      </p:pic>
      <p:sp>
        <p:nvSpPr>
          <p:cNvPr id="17" name="Freeform 17">
            <a:extLst>
              <a:ext uri="{FF2B5EF4-FFF2-40B4-BE49-F238E27FC236}">
                <a16:creationId xmlns:a16="http://schemas.microsoft.com/office/drawing/2014/main" id="{476FF675-CDC6-49E8-88CE-5B90B079FAFC}"/>
              </a:ext>
            </a:extLst>
          </p:cNvPr>
          <p:cNvSpPr/>
          <p:nvPr userDrawn="1"/>
        </p:nvSpPr>
        <p:spPr>
          <a:xfrm flipH="1" flipV="1">
            <a:off x="-4106" y="4602"/>
            <a:ext cx="7408759" cy="7763196"/>
          </a:xfrm>
          <a:custGeom>
            <a:avLst/>
            <a:gdLst>
              <a:gd name="connsiteX0" fmla="*/ 7408759 w 7408759"/>
              <a:gd name="connsiteY0" fmla="*/ 7763196 h 7763196"/>
              <a:gd name="connsiteX1" fmla="*/ 7128539 w 7408759"/>
              <a:gd name="connsiteY1" fmla="*/ 7763196 h 7763196"/>
              <a:gd name="connsiteX2" fmla="*/ 280220 w 7408759"/>
              <a:gd name="connsiteY2" fmla="*/ 7763196 h 7763196"/>
              <a:gd name="connsiteX3" fmla="*/ 0 w 7408759"/>
              <a:gd name="connsiteY3" fmla="*/ 7763196 h 7763196"/>
              <a:gd name="connsiteX4" fmla="*/ 3157429 w 7408759"/>
              <a:gd name="connsiteY4" fmla="*/ 0 h 7763196"/>
              <a:gd name="connsiteX5" fmla="*/ 3437649 w 7408759"/>
              <a:gd name="connsiteY5" fmla="*/ 0 h 7763196"/>
              <a:gd name="connsiteX6" fmla="*/ 4526759 w 7408759"/>
              <a:gd name="connsiteY6" fmla="*/ 0 h 7763196"/>
              <a:gd name="connsiteX7" fmla="*/ 4806979 w 7408759"/>
              <a:gd name="connsiteY7" fmla="*/ 0 h 7763196"/>
              <a:gd name="connsiteX8" fmla="*/ 7128539 w 7408759"/>
              <a:gd name="connsiteY8" fmla="*/ 0 h 7763196"/>
              <a:gd name="connsiteX9" fmla="*/ 7408759 w 7408759"/>
              <a:gd name="connsiteY9" fmla="*/ 0 h 7763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8759" h="7763196">
                <a:moveTo>
                  <a:pt x="7408759" y="7763196"/>
                </a:moveTo>
                <a:lnTo>
                  <a:pt x="7128539" y="7763196"/>
                </a:lnTo>
                <a:lnTo>
                  <a:pt x="280220" y="7763196"/>
                </a:lnTo>
                <a:lnTo>
                  <a:pt x="0" y="7763196"/>
                </a:lnTo>
                <a:lnTo>
                  <a:pt x="3157429" y="0"/>
                </a:lnTo>
                <a:lnTo>
                  <a:pt x="3437649" y="0"/>
                </a:lnTo>
                <a:lnTo>
                  <a:pt x="4526759" y="0"/>
                </a:lnTo>
                <a:lnTo>
                  <a:pt x="4806979" y="0"/>
                </a:lnTo>
                <a:lnTo>
                  <a:pt x="7128539" y="0"/>
                </a:lnTo>
                <a:lnTo>
                  <a:pt x="7408759"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Oval 17">
            <a:extLst>
              <a:ext uri="{FF2B5EF4-FFF2-40B4-BE49-F238E27FC236}">
                <a16:creationId xmlns:a16="http://schemas.microsoft.com/office/drawing/2014/main" id="{B14ABCA6-1B75-4AD8-BA2E-CF9CE4E5E0C4}"/>
              </a:ext>
            </a:extLst>
          </p:cNvPr>
          <p:cNvSpPr/>
          <p:nvPr userDrawn="1"/>
        </p:nvSpPr>
        <p:spPr>
          <a:xfrm>
            <a:off x="3043027" y="3963378"/>
            <a:ext cx="2575903" cy="2575903"/>
          </a:xfrm>
          <a:prstGeom prst="ellipse">
            <a:avLst/>
          </a:prstGeom>
          <a:noFill/>
          <a:ln>
            <a:solidFill>
              <a:schemeClr val="accent5">
                <a:alpha val="63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B628D9E6-BB54-4F31-8E40-23C4F2011276}"/>
              </a:ext>
            </a:extLst>
          </p:cNvPr>
          <p:cNvPicPr>
            <a:picLocks noChangeAspect="1"/>
          </p:cNvPicPr>
          <p:nvPr userDrawn="1"/>
        </p:nvPicPr>
        <p:blipFill>
          <a:blip r:embed="rId3"/>
          <a:stretch>
            <a:fillRect/>
          </a:stretch>
        </p:blipFill>
        <p:spPr>
          <a:xfrm>
            <a:off x="3924300" y="4793394"/>
            <a:ext cx="914377" cy="914377"/>
          </a:xfrm>
          <a:prstGeom prst="rect">
            <a:avLst/>
          </a:prstGeom>
        </p:spPr>
      </p:pic>
      <p:sp>
        <p:nvSpPr>
          <p:cNvPr id="22" name="Oval 21">
            <a:extLst>
              <a:ext uri="{FF2B5EF4-FFF2-40B4-BE49-F238E27FC236}">
                <a16:creationId xmlns:a16="http://schemas.microsoft.com/office/drawing/2014/main" id="{781D8651-5F63-4FE0-A67F-7AFE42E7D2A2}"/>
              </a:ext>
            </a:extLst>
          </p:cNvPr>
          <p:cNvSpPr/>
          <p:nvPr userDrawn="1"/>
        </p:nvSpPr>
        <p:spPr>
          <a:xfrm>
            <a:off x="3232917" y="4153268"/>
            <a:ext cx="2243594" cy="2243594"/>
          </a:xfrm>
          <a:prstGeom prst="ellipse">
            <a:avLst/>
          </a:prstGeom>
          <a:solidFill>
            <a:schemeClr val="accent5">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D92CD854-F1AB-6140-B4B1-92C2B5B5DF91}"/>
              </a:ext>
            </a:extLst>
          </p:cNvPr>
          <p:cNvGrpSpPr/>
          <p:nvPr userDrawn="1"/>
        </p:nvGrpSpPr>
        <p:grpSpPr>
          <a:xfrm>
            <a:off x="0" y="6893182"/>
            <a:ext cx="7068851" cy="492998"/>
            <a:chOff x="2915224" y="83562"/>
            <a:chExt cx="6884420" cy="480135"/>
          </a:xfrm>
        </p:grpSpPr>
        <p:sp>
          <p:nvSpPr>
            <p:cNvPr id="13" name="Rectangle 12">
              <a:extLst>
                <a:ext uri="{FF2B5EF4-FFF2-40B4-BE49-F238E27FC236}">
                  <a16:creationId xmlns:a16="http://schemas.microsoft.com/office/drawing/2014/main" id="{8CD70D42-5664-AA44-95F5-A53269305F10}"/>
                </a:ext>
              </a:extLst>
            </p:cNvPr>
            <p:cNvSpPr/>
            <p:nvPr/>
          </p:nvSpPr>
          <p:spPr>
            <a:xfrm>
              <a:off x="2915224" y="179529"/>
              <a:ext cx="6740032" cy="268400"/>
            </a:xfrm>
            <a:prstGeom prst="rect">
              <a:avLst/>
            </a:prstGeom>
            <a:gradFill flip="none" rotWithShape="1">
              <a:gsLst>
                <a:gs pos="0">
                  <a:srgbClr val="298332"/>
                </a:gs>
                <a:gs pos="92000">
                  <a:srgbClr val="63B635"/>
                </a:gs>
              </a:gsLst>
              <a:lin ang="0" scaled="1"/>
              <a:tileRect/>
            </a:gradFill>
            <a:ln w="12700" cmpd="sng">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91406" tIns="45705" rIns="91406" bIns="45705" rtlCol="0" anchor="ctr"/>
            <a:lstStyle/>
            <a:p>
              <a:pPr marL="0" marR="0" lvl="0" indent="0" algn="ctr" defTabSz="412717" rtl="0" eaLnBrk="1" fontAlgn="base" latinLnBrk="0" hangingPunct="1">
                <a:lnSpc>
                  <a:spcPct val="100000"/>
                </a:lnSpc>
                <a:spcBef>
                  <a:spcPct val="0"/>
                </a:spcBef>
                <a:spcAft>
                  <a:spcPct val="0"/>
                </a:spcAft>
                <a:buClrTx/>
                <a:buSzTx/>
                <a:buFontTx/>
                <a:buNone/>
                <a:tabLst/>
                <a:defRPr/>
              </a:pPr>
              <a:endParaRPr kumimoji="0" lang="en-US" sz="17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pic>
          <p:nvPicPr>
            <p:cNvPr id="14" name="Picture 13" descr="arrow.png">
              <a:extLst>
                <a:ext uri="{FF2B5EF4-FFF2-40B4-BE49-F238E27FC236}">
                  <a16:creationId xmlns:a16="http://schemas.microsoft.com/office/drawing/2014/main" id="{A3BAC053-4B93-8843-824F-63CD6B14A46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2064" b="-1"/>
            <a:stretch/>
          </p:blipFill>
          <p:spPr>
            <a:xfrm>
              <a:off x="9279297" y="83562"/>
              <a:ext cx="520347" cy="480135"/>
            </a:xfrm>
            <a:prstGeom prst="rect">
              <a:avLst/>
            </a:prstGeom>
          </p:spPr>
        </p:pic>
      </p:grpSp>
      <p:sp>
        <p:nvSpPr>
          <p:cNvPr id="8" name="Content Placeholder 7">
            <a:extLst>
              <a:ext uri="{FF2B5EF4-FFF2-40B4-BE49-F238E27FC236}">
                <a16:creationId xmlns:a16="http://schemas.microsoft.com/office/drawing/2014/main" id="{92027668-6D7E-CE40-A459-93DD543027A1}"/>
              </a:ext>
            </a:extLst>
          </p:cNvPr>
          <p:cNvSpPr>
            <a:spLocks noGrp="1"/>
          </p:cNvSpPr>
          <p:nvPr>
            <p:ph sz="quarter" idx="13" hasCustomPrompt="1"/>
          </p:nvPr>
        </p:nvSpPr>
        <p:spPr>
          <a:xfrm>
            <a:off x="902736" y="320467"/>
            <a:ext cx="6225804" cy="287187"/>
          </a:xfrm>
        </p:spPr>
        <p:txBody>
          <a:bodyPr lIns="0" tIns="0" rIns="0" bIns="0" anchor="ctr">
            <a:noAutofit/>
          </a:bodyPr>
          <a:lstStyle>
            <a:lvl1pPr marL="0" indent="0">
              <a:buNone/>
              <a:defRPr sz="1400" b="0" cap="all" baseline="0">
                <a:solidFill>
                  <a:schemeClr val="bg1"/>
                </a:solidFill>
              </a:defRPr>
            </a:lvl1pPr>
          </a:lstStyle>
          <a:p>
            <a:pPr lvl="0"/>
            <a:r>
              <a:rPr lang="en-US"/>
              <a:t>Presented By: First name last name | month Day</a:t>
            </a:r>
          </a:p>
        </p:txBody>
      </p:sp>
      <p:pic>
        <p:nvPicPr>
          <p:cNvPr id="15" name="Picture 50" descr="Fid_Logo_Rev.png">
            <a:extLst>
              <a:ext uri="{FF2B5EF4-FFF2-40B4-BE49-F238E27FC236}">
                <a16:creationId xmlns:a16="http://schemas.microsoft.com/office/drawing/2014/main" id="{B491EDEB-0D8D-A047-BC51-6B1611ED14C2}"/>
              </a:ext>
            </a:extLst>
          </p:cNvPr>
          <p:cNvPicPr>
            <a:picLocks/>
          </p:cNvPicPr>
          <p:nvPr userDrawn="1"/>
        </p:nvPicPr>
        <p:blipFill>
          <a:blip r:embed="rId5" cstate="print">
            <a:extLst>
              <a:ext uri="{28A0092B-C50C-407E-A947-70E740481C1C}">
                <a14:useLocalDpi xmlns:a14="http://schemas.microsoft.com/office/drawing/2010/main"/>
              </a:ext>
            </a:extLst>
          </a:blip>
          <a:srcRect/>
          <a:stretch>
            <a:fillRect/>
          </a:stretch>
        </p:blipFill>
        <p:spPr bwMode="auto">
          <a:xfrm>
            <a:off x="7589817" y="6924780"/>
            <a:ext cx="2007305" cy="430219"/>
          </a:xfrm>
          <a:prstGeom prst="rect">
            <a:avLst/>
          </a:prstGeom>
          <a:noFill/>
          <a:ln>
            <a:noFill/>
          </a:ln>
          <a:effectLst>
            <a:outerShdw blurRad="596900" sx="125000" sy="125000" algn="ctr" rotWithShape="0">
              <a:prstClr val="black">
                <a:alpha val="48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itle 1">
            <a:extLst>
              <a:ext uri="{FF2B5EF4-FFF2-40B4-BE49-F238E27FC236}">
                <a16:creationId xmlns:a16="http://schemas.microsoft.com/office/drawing/2014/main" id="{B5C43C34-04E5-40CE-A5FF-AA4FD6C605DA}"/>
              </a:ext>
            </a:extLst>
          </p:cNvPr>
          <p:cNvSpPr>
            <a:spLocks noGrp="1"/>
          </p:cNvSpPr>
          <p:nvPr>
            <p:ph type="ctrTitle" hasCustomPrompt="1"/>
          </p:nvPr>
        </p:nvSpPr>
        <p:spPr>
          <a:xfrm>
            <a:off x="902736" y="1993851"/>
            <a:ext cx="5127950" cy="1469039"/>
          </a:xfrm>
        </p:spPr>
        <p:txBody>
          <a:bodyPr lIns="0" tIns="0" rIns="0" bIns="0" anchor="t">
            <a:noAutofit/>
          </a:bodyPr>
          <a:lstStyle>
            <a:lvl1pPr algn="l">
              <a:lnSpc>
                <a:spcPct val="90000"/>
              </a:lnSpc>
              <a:defRPr sz="2800">
                <a:solidFill>
                  <a:schemeClr val="bg1"/>
                </a:solidFill>
              </a:defRPr>
            </a:lvl1pPr>
          </a:lstStyle>
          <a:p>
            <a:r>
              <a:rPr lang="en-US"/>
              <a:t>Solving the student loan problem </a:t>
            </a:r>
            <a:br>
              <a:rPr lang="en-US"/>
            </a:br>
            <a:r>
              <a:rPr lang="en-US"/>
              <a:t>while helping you meet your </a:t>
            </a:r>
            <a:br>
              <a:rPr lang="en-US"/>
            </a:br>
            <a:r>
              <a:rPr lang="en-US"/>
              <a:t>workforce management goals</a:t>
            </a:r>
          </a:p>
        </p:txBody>
      </p:sp>
      <p:sp>
        <p:nvSpPr>
          <p:cNvPr id="2" name="TextBox 1">
            <a:extLst>
              <a:ext uri="{FF2B5EF4-FFF2-40B4-BE49-F238E27FC236}">
                <a16:creationId xmlns:a16="http://schemas.microsoft.com/office/drawing/2014/main" id="{594458A4-B0A9-4321-A308-EF84D4742195}"/>
              </a:ext>
            </a:extLst>
          </p:cNvPr>
          <p:cNvSpPr txBox="1"/>
          <p:nvPr userDrawn="1"/>
        </p:nvSpPr>
        <p:spPr>
          <a:xfrm>
            <a:off x="902735" y="1578463"/>
            <a:ext cx="5127950" cy="400110"/>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solidFill>
                  <a:schemeClr val="bg1"/>
                </a:solidFill>
              </a:rPr>
              <a:t>Student Debt</a:t>
            </a:r>
          </a:p>
        </p:txBody>
      </p:sp>
    </p:spTree>
    <p:extLst>
      <p:ext uri="{BB962C8B-B14F-4D97-AF65-F5344CB8AC3E}">
        <p14:creationId xmlns:p14="http://schemas.microsoft.com/office/powerpoint/2010/main" val="895703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Title and Four Sectio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A3895DE-7D37-C357-C469-FD34336265F4}"/>
              </a:ext>
            </a:extLst>
          </p:cNvPr>
          <p:cNvSpPr>
            <a:spLocks noGrp="1"/>
          </p:cNvSpPr>
          <p:nvPr>
            <p:ph type="title" hasCustomPrompt="1"/>
          </p:nvPr>
        </p:nvSpPr>
        <p:spPr>
          <a:xfrm>
            <a:off x="381335" y="413809"/>
            <a:ext cx="9295732" cy="541550"/>
          </a:xfrm>
        </p:spPr>
        <p:txBody>
          <a:bodyPr/>
          <a:lstStyle/>
          <a:p>
            <a:r>
              <a:rPr lang="en-US"/>
              <a:t>Click to edit master title style</a:t>
            </a:r>
          </a:p>
        </p:txBody>
      </p:sp>
      <p:sp>
        <p:nvSpPr>
          <p:cNvPr id="6" name="Text Placeholder 4">
            <a:extLst>
              <a:ext uri="{FF2B5EF4-FFF2-40B4-BE49-F238E27FC236}">
                <a16:creationId xmlns:a16="http://schemas.microsoft.com/office/drawing/2014/main" id="{02272CBB-3EB5-5B63-49B1-EDF99305DD17}"/>
              </a:ext>
            </a:extLst>
          </p:cNvPr>
          <p:cNvSpPr>
            <a:spLocks noGrp="1"/>
          </p:cNvSpPr>
          <p:nvPr>
            <p:ph type="body" sz="quarter" idx="13" hasCustomPrompt="1"/>
          </p:nvPr>
        </p:nvSpPr>
        <p:spPr>
          <a:xfrm>
            <a:off x="381335" y="955359"/>
            <a:ext cx="9295732" cy="464185"/>
          </a:xfrm>
        </p:spPr>
        <p:txBody>
          <a:bodyPr/>
          <a:lstStyle>
            <a:lvl1pPr marL="0" indent="0">
              <a:buNone/>
              <a:defRPr sz="1485">
                <a:solidFill>
                  <a:schemeClr val="tx2"/>
                </a:solidFill>
              </a:defRPr>
            </a:lvl1pPr>
          </a:lstStyle>
          <a:p>
            <a:pPr lvl="0"/>
            <a:r>
              <a:rPr lang="en-US"/>
              <a:t>Click to edit master text styles</a:t>
            </a:r>
          </a:p>
        </p:txBody>
      </p:sp>
      <p:sp>
        <p:nvSpPr>
          <p:cNvPr id="18" name="Text Placeholder 17">
            <a:extLst>
              <a:ext uri="{FF2B5EF4-FFF2-40B4-BE49-F238E27FC236}">
                <a16:creationId xmlns:a16="http://schemas.microsoft.com/office/drawing/2014/main" id="{1FB77148-1E31-05E2-8AEB-BD63A9313666}"/>
              </a:ext>
            </a:extLst>
          </p:cNvPr>
          <p:cNvSpPr>
            <a:spLocks noGrp="1"/>
          </p:cNvSpPr>
          <p:nvPr>
            <p:ph type="body" sz="quarter" idx="16" hasCustomPrompt="1"/>
          </p:nvPr>
        </p:nvSpPr>
        <p:spPr>
          <a:xfrm>
            <a:off x="381335" y="1865737"/>
            <a:ext cx="4423407" cy="2156988"/>
          </a:xfrm>
        </p:spPr>
        <p:txBody>
          <a:bodyPr/>
          <a:lstStyle>
            <a:lvl1pPr>
              <a:defRPr sz="1320"/>
            </a:lvl1pPr>
            <a:lvl2pPr>
              <a:defRPr sz="1155"/>
            </a:lvl2pPr>
            <a:lvl3pPr>
              <a:defRPr sz="990"/>
            </a:lvl3pPr>
          </a:lstStyle>
          <a:p>
            <a:pPr lvl="0"/>
            <a:r>
              <a:rPr lang="en-US"/>
              <a:t>Click to edit master text styles</a:t>
            </a:r>
          </a:p>
          <a:p>
            <a:pPr lvl="1"/>
            <a:r>
              <a:rPr lang="en-US"/>
              <a:t>Second level</a:t>
            </a:r>
          </a:p>
          <a:p>
            <a:pPr lvl="2"/>
            <a:r>
              <a:rPr lang="en-US"/>
              <a:t>Third level</a:t>
            </a:r>
          </a:p>
        </p:txBody>
      </p:sp>
      <p:sp>
        <p:nvSpPr>
          <p:cNvPr id="8" name="Text Placeholder 17">
            <a:extLst>
              <a:ext uri="{FF2B5EF4-FFF2-40B4-BE49-F238E27FC236}">
                <a16:creationId xmlns:a16="http://schemas.microsoft.com/office/drawing/2014/main" id="{3234FFC8-8CBB-85B7-0135-6847A8D70F36}"/>
              </a:ext>
            </a:extLst>
          </p:cNvPr>
          <p:cNvSpPr>
            <a:spLocks noGrp="1"/>
          </p:cNvSpPr>
          <p:nvPr>
            <p:ph type="body" sz="quarter" idx="17" hasCustomPrompt="1"/>
          </p:nvPr>
        </p:nvSpPr>
        <p:spPr>
          <a:xfrm>
            <a:off x="5253658" y="1865737"/>
            <a:ext cx="4423407" cy="2156988"/>
          </a:xfrm>
        </p:spPr>
        <p:txBody>
          <a:bodyPr/>
          <a:lstStyle>
            <a:lvl1pPr>
              <a:defRPr sz="1320"/>
            </a:lvl1pPr>
            <a:lvl2pPr>
              <a:defRPr sz="1155"/>
            </a:lvl2pPr>
            <a:lvl3pPr>
              <a:defRPr sz="990"/>
            </a:lvl3pPr>
          </a:lstStyle>
          <a:p>
            <a:pPr lvl="0"/>
            <a:r>
              <a:rPr lang="en-US"/>
              <a:t>Click to edit master text styles</a:t>
            </a:r>
          </a:p>
          <a:p>
            <a:pPr lvl="1"/>
            <a:r>
              <a:rPr lang="en-US"/>
              <a:t>Second level</a:t>
            </a:r>
          </a:p>
          <a:p>
            <a:pPr lvl="2"/>
            <a:r>
              <a:rPr lang="en-US"/>
              <a:t>Third level</a:t>
            </a:r>
          </a:p>
        </p:txBody>
      </p:sp>
      <p:sp>
        <p:nvSpPr>
          <p:cNvPr id="9" name="Text Placeholder 17">
            <a:extLst>
              <a:ext uri="{FF2B5EF4-FFF2-40B4-BE49-F238E27FC236}">
                <a16:creationId xmlns:a16="http://schemas.microsoft.com/office/drawing/2014/main" id="{FE8DDB1D-DAF6-C33E-1A45-41EF9658BC65}"/>
              </a:ext>
            </a:extLst>
          </p:cNvPr>
          <p:cNvSpPr>
            <a:spLocks noGrp="1"/>
          </p:cNvSpPr>
          <p:nvPr>
            <p:ph type="body" sz="quarter" idx="18" hasCustomPrompt="1"/>
          </p:nvPr>
        </p:nvSpPr>
        <p:spPr>
          <a:xfrm>
            <a:off x="385480" y="4553377"/>
            <a:ext cx="4423407" cy="2156988"/>
          </a:xfrm>
        </p:spPr>
        <p:txBody>
          <a:bodyPr/>
          <a:lstStyle>
            <a:lvl1pPr>
              <a:defRPr sz="1320"/>
            </a:lvl1pPr>
            <a:lvl2pPr>
              <a:defRPr sz="1155"/>
            </a:lvl2pPr>
            <a:lvl3pPr>
              <a:defRPr sz="990"/>
            </a:lvl3pPr>
          </a:lstStyle>
          <a:p>
            <a:pPr lvl="0"/>
            <a:r>
              <a:rPr lang="en-US"/>
              <a:t>Click to edit master text styles</a:t>
            </a:r>
          </a:p>
          <a:p>
            <a:pPr lvl="1"/>
            <a:r>
              <a:rPr lang="en-US"/>
              <a:t>Second level</a:t>
            </a:r>
          </a:p>
          <a:p>
            <a:pPr lvl="2"/>
            <a:r>
              <a:rPr lang="en-US"/>
              <a:t>Third level</a:t>
            </a:r>
          </a:p>
        </p:txBody>
      </p:sp>
      <p:sp>
        <p:nvSpPr>
          <p:cNvPr id="10" name="Text Placeholder 17">
            <a:extLst>
              <a:ext uri="{FF2B5EF4-FFF2-40B4-BE49-F238E27FC236}">
                <a16:creationId xmlns:a16="http://schemas.microsoft.com/office/drawing/2014/main" id="{F0291137-FAE5-EAD4-6F94-847620537F9D}"/>
              </a:ext>
            </a:extLst>
          </p:cNvPr>
          <p:cNvSpPr>
            <a:spLocks noGrp="1"/>
          </p:cNvSpPr>
          <p:nvPr>
            <p:ph type="body" sz="quarter" idx="19" hasCustomPrompt="1"/>
          </p:nvPr>
        </p:nvSpPr>
        <p:spPr>
          <a:xfrm>
            <a:off x="5257803" y="4553377"/>
            <a:ext cx="4423407" cy="2156988"/>
          </a:xfrm>
        </p:spPr>
        <p:txBody>
          <a:bodyPr/>
          <a:lstStyle>
            <a:lvl1pPr>
              <a:defRPr sz="1320"/>
            </a:lvl1pPr>
            <a:lvl2pPr>
              <a:defRPr sz="1155"/>
            </a:lvl2pPr>
            <a:lvl3pPr>
              <a:defRPr sz="990"/>
            </a:lvl3pPr>
          </a:lstStyle>
          <a:p>
            <a:pPr lvl="0"/>
            <a:r>
              <a:rPr lang="en-US"/>
              <a:t>Click to edit master text styles</a:t>
            </a:r>
          </a:p>
          <a:p>
            <a:pPr lvl="1"/>
            <a:r>
              <a:rPr lang="en-US"/>
              <a:t>Second level</a:t>
            </a:r>
          </a:p>
          <a:p>
            <a:pPr lvl="2"/>
            <a:r>
              <a:rPr lang="en-US"/>
              <a:t>Third level</a:t>
            </a:r>
          </a:p>
        </p:txBody>
      </p:sp>
      <p:sp>
        <p:nvSpPr>
          <p:cNvPr id="2" name="Slide Number Placeholder 1">
            <a:extLst>
              <a:ext uri="{FF2B5EF4-FFF2-40B4-BE49-F238E27FC236}">
                <a16:creationId xmlns:a16="http://schemas.microsoft.com/office/drawing/2014/main" id="{38972C9B-D8D5-9DFB-43AC-FC475035BDF4}"/>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cxnSp>
        <p:nvCxnSpPr>
          <p:cNvPr id="3" name="Straight Connector 2">
            <a:extLst>
              <a:ext uri="{FF2B5EF4-FFF2-40B4-BE49-F238E27FC236}">
                <a16:creationId xmlns:a16="http://schemas.microsoft.com/office/drawing/2014/main" id="{EDC6807C-7BA5-8D1D-F4CD-F0F8C8CD60D7}"/>
              </a:ext>
              <a:ext uri="{C183D7F6-B498-43B3-948B-1728B52AA6E4}">
                <adec:decorative xmlns:adec="http://schemas.microsoft.com/office/drawing/2017/decorative" val="1"/>
              </a:ext>
            </a:extLst>
          </p:cNvPr>
          <p:cNvCxnSpPr>
            <a:cxnSpLocks/>
          </p:cNvCxnSpPr>
          <p:nvPr userDrawn="1"/>
        </p:nvCxnSpPr>
        <p:spPr>
          <a:xfrm flipV="1">
            <a:off x="5029200" y="1748609"/>
            <a:ext cx="0" cy="5177682"/>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4" name="Straight Connector 3">
            <a:extLst>
              <a:ext uri="{FF2B5EF4-FFF2-40B4-BE49-F238E27FC236}">
                <a16:creationId xmlns:a16="http://schemas.microsoft.com/office/drawing/2014/main" id="{DFD892FE-2A7D-C8CB-E322-3AFBF7ABA41A}"/>
              </a:ext>
              <a:ext uri="{C183D7F6-B498-43B3-948B-1728B52AA6E4}">
                <adec:decorative xmlns:adec="http://schemas.microsoft.com/office/drawing/2017/decorative" val="1"/>
              </a:ext>
            </a:extLst>
          </p:cNvPr>
          <p:cNvCxnSpPr>
            <a:cxnSpLocks/>
          </p:cNvCxnSpPr>
          <p:nvPr userDrawn="1"/>
        </p:nvCxnSpPr>
        <p:spPr>
          <a:xfrm>
            <a:off x="251461" y="4337449"/>
            <a:ext cx="9555479" cy="0"/>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39338821"/>
      </p:ext>
    </p:extLst>
  </p:cSld>
  <p:clrMapOvr>
    <a:masterClrMapping/>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5_Call Out Slid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7676837-1BE0-29C4-4797-1C94DC93688D}"/>
              </a:ext>
              <a:ext uri="{C183D7F6-B498-43B3-948B-1728B52AA6E4}">
                <adec:decorative xmlns:adec="http://schemas.microsoft.com/office/drawing/2017/decorative" val="1"/>
              </a:ext>
            </a:extLst>
          </p:cNvPr>
          <p:cNvSpPr/>
          <p:nvPr userDrawn="1"/>
        </p:nvSpPr>
        <p:spPr>
          <a:xfrm>
            <a:off x="0" y="0"/>
            <a:ext cx="3378311" cy="68224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a:xfrm>
            <a:off x="381334" y="413809"/>
            <a:ext cx="2683335" cy="1464522"/>
          </a:xfrm>
        </p:spPr>
        <p:txBody>
          <a:bodyPr/>
          <a:lstStyle>
            <a:lvl1pPr>
              <a:defRPr>
                <a:solidFill>
                  <a:schemeClr val="bg1"/>
                </a:solidFill>
              </a:defRPr>
            </a:lvl1pPr>
          </a:lstStyle>
          <a:p>
            <a:r>
              <a:rPr lang="en-US"/>
              <a:t>Click to edit master title style</a:t>
            </a:r>
          </a:p>
        </p:txBody>
      </p:sp>
      <p:sp>
        <p:nvSpPr>
          <p:cNvPr id="4" name="Slide Number Placeholder 3">
            <a:extLst>
              <a:ext uri="{FF2B5EF4-FFF2-40B4-BE49-F238E27FC236}">
                <a16:creationId xmlns:a16="http://schemas.microsoft.com/office/drawing/2014/main" id="{600B2CE5-BD2C-EB8A-F79C-15C62BFD4BE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740490383"/>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Content and Photo">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D53A41D0-6B3B-F175-370A-662661BB11EE}"/>
              </a:ext>
              <a:ext uri="{C183D7F6-B498-43B3-948B-1728B52AA6E4}">
                <adec:decorative xmlns:adec="http://schemas.microsoft.com/office/drawing/2017/decorative" val="1"/>
              </a:ext>
            </a:extLst>
          </p:cNvPr>
          <p:cNvSpPr>
            <a:spLocks noGrp="1"/>
          </p:cNvSpPr>
          <p:nvPr>
            <p:ph type="pic" sz="quarter" idx="12"/>
          </p:nvPr>
        </p:nvSpPr>
        <p:spPr>
          <a:xfrm>
            <a:off x="0" y="1"/>
            <a:ext cx="2115649" cy="6822440"/>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5" name="Title 4">
            <a:extLst>
              <a:ext uri="{FF2B5EF4-FFF2-40B4-BE49-F238E27FC236}">
                <a16:creationId xmlns:a16="http://schemas.microsoft.com/office/drawing/2014/main" id="{B60206D6-8D69-8E10-C4EE-E15342584C83}"/>
              </a:ext>
            </a:extLst>
          </p:cNvPr>
          <p:cNvSpPr>
            <a:spLocks noGrp="1"/>
          </p:cNvSpPr>
          <p:nvPr>
            <p:ph type="title"/>
          </p:nvPr>
        </p:nvSpPr>
        <p:spPr>
          <a:xfrm>
            <a:off x="2414016" y="413809"/>
            <a:ext cx="7263051" cy="816110"/>
          </a:xfrm>
        </p:spPr>
        <p:txBody>
          <a:bodyPr/>
          <a:lstStyle/>
          <a:p>
            <a:r>
              <a:rPr lang="en-US"/>
              <a:t>Click to edit Master title style</a:t>
            </a:r>
          </a:p>
        </p:txBody>
      </p:sp>
      <p:sp>
        <p:nvSpPr>
          <p:cNvPr id="4" name="Text Placeholder 3">
            <a:extLst>
              <a:ext uri="{FF2B5EF4-FFF2-40B4-BE49-F238E27FC236}">
                <a16:creationId xmlns:a16="http://schemas.microsoft.com/office/drawing/2014/main" id="{61C4593A-4428-3561-8EE6-6B2F7BF46F63}"/>
              </a:ext>
            </a:extLst>
          </p:cNvPr>
          <p:cNvSpPr>
            <a:spLocks noGrp="1"/>
          </p:cNvSpPr>
          <p:nvPr>
            <p:ph type="body" sz="quarter" idx="13"/>
          </p:nvPr>
        </p:nvSpPr>
        <p:spPr>
          <a:xfrm>
            <a:off x="2413755" y="1468120"/>
            <a:ext cx="7267456" cy="53543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123CCE1-8DE8-0395-1E23-25092FAEA7D3}"/>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23054638"/>
      </p:ext>
    </p:extLst>
  </p:cSld>
  <p:clrMapOvr>
    <a:masterClrMapping/>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_Content and Photo">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0206D6-8D69-8E10-C4EE-E15342584C83}"/>
              </a:ext>
            </a:extLst>
          </p:cNvPr>
          <p:cNvSpPr>
            <a:spLocks noGrp="1"/>
          </p:cNvSpPr>
          <p:nvPr>
            <p:ph type="title"/>
          </p:nvPr>
        </p:nvSpPr>
        <p:spPr>
          <a:xfrm>
            <a:off x="3805608" y="413809"/>
            <a:ext cx="5871459" cy="816110"/>
          </a:xfrm>
        </p:spPr>
        <p:txBody>
          <a:bodyPr/>
          <a:lstStyle/>
          <a:p>
            <a:r>
              <a:rPr lang="en-US"/>
              <a:t>Click to edit Master title style</a:t>
            </a:r>
          </a:p>
        </p:txBody>
      </p:sp>
      <p:sp>
        <p:nvSpPr>
          <p:cNvPr id="4" name="Text Placeholder 3">
            <a:extLst>
              <a:ext uri="{FF2B5EF4-FFF2-40B4-BE49-F238E27FC236}">
                <a16:creationId xmlns:a16="http://schemas.microsoft.com/office/drawing/2014/main" id="{61C4593A-4428-3561-8EE6-6B2F7BF46F63}"/>
              </a:ext>
            </a:extLst>
          </p:cNvPr>
          <p:cNvSpPr>
            <a:spLocks noGrp="1"/>
          </p:cNvSpPr>
          <p:nvPr>
            <p:ph type="body" sz="quarter" idx="13"/>
          </p:nvPr>
        </p:nvSpPr>
        <p:spPr>
          <a:xfrm>
            <a:off x="3806190" y="1468120"/>
            <a:ext cx="5875020" cy="53543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123CCE1-8DE8-0395-1E23-25092FAEA7D3}"/>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sp>
        <p:nvSpPr>
          <p:cNvPr id="3" name="Rectangle 2">
            <a:extLst>
              <a:ext uri="{FF2B5EF4-FFF2-40B4-BE49-F238E27FC236}">
                <a16:creationId xmlns:a16="http://schemas.microsoft.com/office/drawing/2014/main" id="{01AC2568-0393-59E1-4229-F4500E6D0CFB}"/>
              </a:ext>
              <a:ext uri="{C183D7F6-B498-43B3-948B-1728B52AA6E4}">
                <adec:decorative xmlns:adec="http://schemas.microsoft.com/office/drawing/2017/decorative" val="1"/>
              </a:ext>
            </a:extLst>
          </p:cNvPr>
          <p:cNvSpPr/>
          <p:nvPr userDrawn="1"/>
        </p:nvSpPr>
        <p:spPr>
          <a:xfrm>
            <a:off x="0" y="1533393"/>
            <a:ext cx="2308403" cy="41694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7" name="Picture Placeholder 30">
            <a:extLst>
              <a:ext uri="{FF2B5EF4-FFF2-40B4-BE49-F238E27FC236}">
                <a16:creationId xmlns:a16="http://schemas.microsoft.com/office/drawing/2014/main" id="{163AF9F1-C809-5689-666F-31234C62AC03}"/>
              </a:ext>
              <a:ext uri="{C183D7F6-B498-43B3-948B-1728B52AA6E4}">
                <adec:decorative xmlns:adec="http://schemas.microsoft.com/office/drawing/2017/decorative" val="1"/>
              </a:ext>
            </a:extLst>
          </p:cNvPr>
          <p:cNvSpPr>
            <a:spLocks noGrp="1"/>
          </p:cNvSpPr>
          <p:nvPr>
            <p:ph type="pic" sz="quarter" idx="10"/>
          </p:nvPr>
        </p:nvSpPr>
        <p:spPr>
          <a:xfrm>
            <a:off x="377191" y="413809"/>
            <a:ext cx="2880003" cy="6408632"/>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Tree>
    <p:extLst>
      <p:ext uri="{BB962C8B-B14F-4D97-AF65-F5344CB8AC3E}">
        <p14:creationId xmlns:p14="http://schemas.microsoft.com/office/powerpoint/2010/main" val="4020962713"/>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Content and Phot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123CCE1-8DE8-0395-1E23-25092FAEA7D3}"/>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sp>
        <p:nvSpPr>
          <p:cNvPr id="2" name="Rectangle 1">
            <a:extLst>
              <a:ext uri="{FF2B5EF4-FFF2-40B4-BE49-F238E27FC236}">
                <a16:creationId xmlns:a16="http://schemas.microsoft.com/office/drawing/2014/main" id="{9713A1C1-2336-76ED-807D-172C00ED71E2}"/>
              </a:ext>
              <a:ext uri="{C183D7F6-B498-43B3-948B-1728B52AA6E4}">
                <adec:decorative xmlns:adec="http://schemas.microsoft.com/office/drawing/2017/decorative" val="1"/>
              </a:ext>
            </a:extLst>
          </p:cNvPr>
          <p:cNvSpPr/>
          <p:nvPr userDrawn="1"/>
        </p:nvSpPr>
        <p:spPr>
          <a:xfrm>
            <a:off x="0" y="0"/>
            <a:ext cx="3378311" cy="6390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8" name="Picture Placeholder 5">
            <a:extLst>
              <a:ext uri="{FF2B5EF4-FFF2-40B4-BE49-F238E27FC236}">
                <a16:creationId xmlns:a16="http://schemas.microsoft.com/office/drawing/2014/main" id="{F22F8146-B4EE-FD68-B0D7-AAFBD5B7C39E}"/>
              </a:ext>
              <a:ext uri="{C183D7F6-B498-43B3-948B-1728B52AA6E4}">
                <adec:decorative xmlns:adec="http://schemas.microsoft.com/office/drawing/2017/decorative" val="0"/>
              </a:ext>
            </a:extLst>
          </p:cNvPr>
          <p:cNvSpPr>
            <a:spLocks noGrp="1"/>
          </p:cNvSpPr>
          <p:nvPr>
            <p:ph type="pic" sz="quarter" idx="11"/>
          </p:nvPr>
        </p:nvSpPr>
        <p:spPr>
          <a:xfrm>
            <a:off x="0" y="2197909"/>
            <a:ext cx="3378311" cy="4414800"/>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9" name="Rectangle 8">
            <a:extLst>
              <a:ext uri="{FF2B5EF4-FFF2-40B4-BE49-F238E27FC236}">
                <a16:creationId xmlns:a16="http://schemas.microsoft.com/office/drawing/2014/main" id="{D8DB2044-43A7-8568-69B2-C67C4E87095C}"/>
              </a:ext>
              <a:ext uri="{C183D7F6-B498-43B3-948B-1728B52AA6E4}">
                <adec:decorative xmlns:adec="http://schemas.microsoft.com/office/drawing/2017/decorative" val="1"/>
              </a:ext>
            </a:extLst>
          </p:cNvPr>
          <p:cNvSpPr/>
          <p:nvPr userDrawn="1"/>
        </p:nvSpPr>
        <p:spPr>
          <a:xfrm>
            <a:off x="0" y="6612710"/>
            <a:ext cx="3378311" cy="191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10" name="Title 9">
            <a:extLst>
              <a:ext uri="{FF2B5EF4-FFF2-40B4-BE49-F238E27FC236}">
                <a16:creationId xmlns:a16="http://schemas.microsoft.com/office/drawing/2014/main" id="{F8B2B7C1-582D-B867-D322-AAB074D4F840}"/>
              </a:ext>
            </a:extLst>
          </p:cNvPr>
          <p:cNvSpPr>
            <a:spLocks noGrp="1"/>
          </p:cNvSpPr>
          <p:nvPr>
            <p:ph type="title"/>
          </p:nvPr>
        </p:nvSpPr>
        <p:spPr>
          <a:xfrm>
            <a:off x="381334" y="413809"/>
            <a:ext cx="2732198" cy="1562031"/>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4069738477"/>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and Two Sectio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A5982D8-ABD8-122E-50A2-B69059DB33FB}"/>
              </a:ext>
            </a:extLst>
          </p:cNvPr>
          <p:cNvSpPr>
            <a:spLocks noGrp="1"/>
          </p:cNvSpPr>
          <p:nvPr>
            <p:ph type="title" hasCustomPrompt="1"/>
          </p:nvPr>
        </p:nvSpPr>
        <p:spPr>
          <a:xfrm>
            <a:off x="381335" y="413809"/>
            <a:ext cx="9295732" cy="701020"/>
          </a:xfrm>
        </p:spPr>
        <p:txBody>
          <a:bodyPr/>
          <a:lstStyle/>
          <a:p>
            <a:r>
              <a:rPr lang="en-US"/>
              <a:t>Click to edit master title style</a:t>
            </a:r>
          </a:p>
        </p:txBody>
      </p:sp>
      <p:sp>
        <p:nvSpPr>
          <p:cNvPr id="8" name="Text Placeholder 4">
            <a:extLst>
              <a:ext uri="{FF2B5EF4-FFF2-40B4-BE49-F238E27FC236}">
                <a16:creationId xmlns:a16="http://schemas.microsoft.com/office/drawing/2014/main" id="{33BA455C-0E89-F858-78A0-B0D8FFF113D5}"/>
              </a:ext>
            </a:extLst>
          </p:cNvPr>
          <p:cNvSpPr>
            <a:spLocks noGrp="1"/>
          </p:cNvSpPr>
          <p:nvPr>
            <p:ph type="body" sz="quarter" idx="14" hasCustomPrompt="1"/>
          </p:nvPr>
        </p:nvSpPr>
        <p:spPr>
          <a:xfrm>
            <a:off x="381335" y="955359"/>
            <a:ext cx="9303848" cy="464185"/>
          </a:xfrm>
        </p:spPr>
        <p:txBody>
          <a:bodyPr/>
          <a:lstStyle>
            <a:lvl1pPr marL="0" indent="0">
              <a:buNone/>
              <a:defRPr sz="1485">
                <a:solidFill>
                  <a:schemeClr val="tx2"/>
                </a:solidFill>
              </a:defRPr>
            </a:lvl1pPr>
          </a:lstStyle>
          <a:p>
            <a:pPr lvl="0"/>
            <a:r>
              <a:rPr lang="en-US"/>
              <a:t>Click to edit master text styles</a:t>
            </a:r>
          </a:p>
        </p:txBody>
      </p:sp>
      <p:sp>
        <p:nvSpPr>
          <p:cNvPr id="9" name="Content Placeholder 2">
            <a:extLst>
              <a:ext uri="{FF2B5EF4-FFF2-40B4-BE49-F238E27FC236}">
                <a16:creationId xmlns:a16="http://schemas.microsoft.com/office/drawing/2014/main" id="{74CE1F26-91F3-AD02-6A93-5A89D6591FDD}"/>
              </a:ext>
            </a:extLst>
          </p:cNvPr>
          <p:cNvSpPr>
            <a:spLocks noGrp="1"/>
          </p:cNvSpPr>
          <p:nvPr>
            <p:ph idx="1" hasCustomPrompt="1"/>
          </p:nvPr>
        </p:nvSpPr>
        <p:spPr>
          <a:xfrm>
            <a:off x="381335" y="1865738"/>
            <a:ext cx="4423408" cy="4921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8CE31B08-AA08-EB76-8B19-139F06BE37FF}"/>
              </a:ext>
            </a:extLst>
          </p:cNvPr>
          <p:cNvSpPr>
            <a:spLocks noGrp="1"/>
          </p:cNvSpPr>
          <p:nvPr>
            <p:ph idx="10" hasCustomPrompt="1"/>
          </p:nvPr>
        </p:nvSpPr>
        <p:spPr>
          <a:xfrm>
            <a:off x="5253657" y="1865737"/>
            <a:ext cx="4423408" cy="4921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3111CF79-A683-2FFE-FC6A-F247521D0917}"/>
              </a:ext>
              <a:ext uri="{C183D7F6-B498-43B3-948B-1728B52AA6E4}">
                <adec:decorative xmlns:adec="http://schemas.microsoft.com/office/drawing/2017/decorative" val="1"/>
              </a:ext>
            </a:extLst>
          </p:cNvPr>
          <p:cNvSpPr>
            <a:spLocks noGrp="1"/>
          </p:cNvSpPr>
          <p:nvPr>
            <p:ph type="sldNum" sz="quarter" idx="15"/>
          </p:nvPr>
        </p:nvSpPr>
        <p:spPr/>
        <p:txBody>
          <a:bodyPr/>
          <a:lstStyle/>
          <a:p>
            <a:fld id="{E1134B45-AF8D-4DE1-B6B3-818C9AE12BDB}" type="slidenum">
              <a:rPr lang="en-US" smtClean="0"/>
              <a:pPr/>
              <a:t>‹#›</a:t>
            </a:fld>
            <a:endParaRPr lang="en-US"/>
          </a:p>
        </p:txBody>
      </p:sp>
      <p:cxnSp>
        <p:nvCxnSpPr>
          <p:cNvPr id="3" name="Straight Connector 2">
            <a:extLst>
              <a:ext uri="{FF2B5EF4-FFF2-40B4-BE49-F238E27FC236}">
                <a16:creationId xmlns:a16="http://schemas.microsoft.com/office/drawing/2014/main" id="{43EB0724-659D-2412-C731-45AF81F092C9}"/>
              </a:ext>
              <a:ext uri="{C183D7F6-B498-43B3-948B-1728B52AA6E4}">
                <adec:decorative xmlns:adec="http://schemas.microsoft.com/office/drawing/2017/decorative" val="1"/>
              </a:ext>
            </a:extLst>
          </p:cNvPr>
          <p:cNvCxnSpPr>
            <a:cxnSpLocks/>
          </p:cNvCxnSpPr>
          <p:nvPr userDrawn="1"/>
        </p:nvCxnSpPr>
        <p:spPr>
          <a:xfrm>
            <a:off x="5029200" y="1865736"/>
            <a:ext cx="0" cy="4956704"/>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9670384"/>
      </p:ext>
    </p:extLst>
  </p:cSld>
  <p:clrMapOvr>
    <a:masterClrMapping/>
  </p:clrMapOvr>
  <p:extLst>
    <p:ext uri="{DCECCB84-F9BA-43D5-87BE-67443E8EF086}">
      <p15:sldGuideLst xmlns:p15="http://schemas.microsoft.com/office/powerpoint/2012/main">
        <p15:guide id="1" orient="horz" pos="2448" userDrawn="1">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and Three Sectio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A3895DE-7D37-C357-C469-FD34336265F4}"/>
              </a:ext>
            </a:extLst>
          </p:cNvPr>
          <p:cNvSpPr>
            <a:spLocks noGrp="1"/>
          </p:cNvSpPr>
          <p:nvPr>
            <p:ph type="title" hasCustomPrompt="1"/>
          </p:nvPr>
        </p:nvSpPr>
        <p:spPr>
          <a:xfrm>
            <a:off x="381335" y="413809"/>
            <a:ext cx="9295732" cy="747021"/>
          </a:xfrm>
        </p:spPr>
        <p:txBody>
          <a:bodyPr/>
          <a:lstStyle/>
          <a:p>
            <a:r>
              <a:rPr lang="en-US"/>
              <a:t>Click to edit master title style</a:t>
            </a:r>
          </a:p>
        </p:txBody>
      </p:sp>
      <p:sp>
        <p:nvSpPr>
          <p:cNvPr id="6" name="Text Placeholder 4">
            <a:extLst>
              <a:ext uri="{FF2B5EF4-FFF2-40B4-BE49-F238E27FC236}">
                <a16:creationId xmlns:a16="http://schemas.microsoft.com/office/drawing/2014/main" id="{02272CBB-3EB5-5B63-49B1-EDF99305DD17}"/>
              </a:ext>
            </a:extLst>
          </p:cNvPr>
          <p:cNvSpPr>
            <a:spLocks noGrp="1"/>
          </p:cNvSpPr>
          <p:nvPr>
            <p:ph type="body" sz="quarter" idx="13" hasCustomPrompt="1"/>
          </p:nvPr>
        </p:nvSpPr>
        <p:spPr>
          <a:xfrm>
            <a:off x="381335" y="955359"/>
            <a:ext cx="9295732" cy="464185"/>
          </a:xfrm>
        </p:spPr>
        <p:txBody>
          <a:bodyPr/>
          <a:lstStyle>
            <a:lvl1pPr marL="0" indent="0">
              <a:buNone/>
              <a:defRPr sz="1485">
                <a:solidFill>
                  <a:schemeClr val="tx2"/>
                </a:solidFill>
              </a:defRPr>
            </a:lvl1pPr>
          </a:lstStyle>
          <a:p>
            <a:pPr lvl="0"/>
            <a:r>
              <a:rPr lang="en-US"/>
              <a:t>Click to edit master text styles</a:t>
            </a:r>
          </a:p>
        </p:txBody>
      </p:sp>
      <p:sp>
        <p:nvSpPr>
          <p:cNvPr id="20" name="Content Placeholder 19">
            <a:extLst>
              <a:ext uri="{FF2B5EF4-FFF2-40B4-BE49-F238E27FC236}">
                <a16:creationId xmlns:a16="http://schemas.microsoft.com/office/drawing/2014/main" id="{7A0EAEE0-77EB-A4D8-2049-7C5CDC438051}"/>
              </a:ext>
            </a:extLst>
          </p:cNvPr>
          <p:cNvSpPr>
            <a:spLocks noGrp="1"/>
          </p:cNvSpPr>
          <p:nvPr>
            <p:ph sz="quarter" idx="17" hasCustomPrompt="1"/>
          </p:nvPr>
        </p:nvSpPr>
        <p:spPr>
          <a:xfrm>
            <a:off x="381335" y="1748790"/>
            <a:ext cx="1891181" cy="1333183"/>
          </a:xfrm>
        </p:spPr>
        <p:txBody>
          <a:bodyPr/>
          <a:lstStyle>
            <a:lvl1pPr marL="0" indent="0">
              <a:buNone/>
              <a:defRPr>
                <a:solidFill>
                  <a:schemeClr val="bg2"/>
                </a:solidFill>
              </a:defRPr>
            </a:lvl1pPr>
          </a:lstStyle>
          <a:p>
            <a:pPr lvl="0"/>
            <a:r>
              <a:rPr lang="en-US"/>
              <a:t>Click to edit master text styles</a:t>
            </a:r>
          </a:p>
        </p:txBody>
      </p:sp>
      <p:sp>
        <p:nvSpPr>
          <p:cNvPr id="18" name="Text Placeholder 17">
            <a:extLst>
              <a:ext uri="{FF2B5EF4-FFF2-40B4-BE49-F238E27FC236}">
                <a16:creationId xmlns:a16="http://schemas.microsoft.com/office/drawing/2014/main" id="{1FB77148-1E31-05E2-8AEB-BD63A9313666}"/>
              </a:ext>
            </a:extLst>
          </p:cNvPr>
          <p:cNvSpPr>
            <a:spLocks noGrp="1"/>
          </p:cNvSpPr>
          <p:nvPr>
            <p:ph type="body" sz="quarter" idx="16" hasCustomPrompt="1"/>
          </p:nvPr>
        </p:nvSpPr>
        <p:spPr>
          <a:xfrm>
            <a:off x="2568712" y="1748593"/>
            <a:ext cx="7108353" cy="1334115"/>
          </a:xfrm>
        </p:spPr>
        <p:txBody>
          <a:bodyPr/>
          <a:lstStyle>
            <a:lvl1pPr>
              <a:defRPr sz="1485"/>
            </a:lvl1pPr>
            <a:lvl2pPr>
              <a:defRPr sz="1320"/>
            </a:lvl2pPr>
            <a:lvl3pPr>
              <a:defRPr sz="1155"/>
            </a:lvl3pPr>
          </a:lstStyle>
          <a:p>
            <a:pPr lvl="0"/>
            <a:r>
              <a:rPr lang="en-US"/>
              <a:t>Click to edit master text styles</a:t>
            </a:r>
          </a:p>
          <a:p>
            <a:pPr lvl="1"/>
            <a:r>
              <a:rPr lang="en-US"/>
              <a:t>Second level</a:t>
            </a:r>
          </a:p>
          <a:p>
            <a:pPr lvl="2"/>
            <a:r>
              <a:rPr lang="en-US"/>
              <a:t>Third level</a:t>
            </a:r>
          </a:p>
        </p:txBody>
      </p:sp>
      <p:sp>
        <p:nvSpPr>
          <p:cNvPr id="21" name="Content Placeholder 19">
            <a:extLst>
              <a:ext uri="{FF2B5EF4-FFF2-40B4-BE49-F238E27FC236}">
                <a16:creationId xmlns:a16="http://schemas.microsoft.com/office/drawing/2014/main" id="{455750BE-059E-6E10-63F2-259766290B9A}"/>
              </a:ext>
            </a:extLst>
          </p:cNvPr>
          <p:cNvSpPr>
            <a:spLocks noGrp="1"/>
          </p:cNvSpPr>
          <p:nvPr>
            <p:ph sz="quarter" idx="18" hasCustomPrompt="1"/>
          </p:nvPr>
        </p:nvSpPr>
        <p:spPr>
          <a:xfrm>
            <a:off x="381335" y="3545217"/>
            <a:ext cx="1891181" cy="1333183"/>
          </a:xfrm>
        </p:spPr>
        <p:txBody>
          <a:bodyPr/>
          <a:lstStyle>
            <a:lvl1pPr marL="0" indent="0">
              <a:buNone/>
              <a:defRPr>
                <a:solidFill>
                  <a:schemeClr val="bg2"/>
                </a:solidFill>
              </a:defRPr>
            </a:lvl1pPr>
          </a:lstStyle>
          <a:p>
            <a:pPr lvl="0"/>
            <a:r>
              <a:rPr lang="en-US"/>
              <a:t>Click to edit master text styles</a:t>
            </a:r>
          </a:p>
        </p:txBody>
      </p:sp>
      <p:sp>
        <p:nvSpPr>
          <p:cNvPr id="22" name="Text Placeholder 17">
            <a:extLst>
              <a:ext uri="{FF2B5EF4-FFF2-40B4-BE49-F238E27FC236}">
                <a16:creationId xmlns:a16="http://schemas.microsoft.com/office/drawing/2014/main" id="{F366B78B-A5C5-4DB6-70E3-EBE3F9EB05F3}"/>
              </a:ext>
            </a:extLst>
          </p:cNvPr>
          <p:cNvSpPr>
            <a:spLocks noGrp="1"/>
          </p:cNvSpPr>
          <p:nvPr>
            <p:ph type="body" sz="quarter" idx="19" hasCustomPrompt="1"/>
          </p:nvPr>
        </p:nvSpPr>
        <p:spPr>
          <a:xfrm>
            <a:off x="2568712" y="3545020"/>
            <a:ext cx="7108353" cy="1334115"/>
          </a:xfrm>
        </p:spPr>
        <p:txBody>
          <a:bodyPr/>
          <a:lstStyle>
            <a:lvl1pPr>
              <a:defRPr sz="1485"/>
            </a:lvl1pPr>
            <a:lvl2pPr>
              <a:defRPr sz="1320"/>
            </a:lvl2pPr>
            <a:lvl3pPr>
              <a:defRPr sz="1155"/>
            </a:lvl3pPr>
          </a:lstStyle>
          <a:p>
            <a:pPr lvl="0"/>
            <a:r>
              <a:rPr lang="en-US"/>
              <a:t>Click to edit master text styles</a:t>
            </a:r>
          </a:p>
          <a:p>
            <a:pPr lvl="1"/>
            <a:r>
              <a:rPr lang="en-US"/>
              <a:t>Second level</a:t>
            </a:r>
          </a:p>
          <a:p>
            <a:pPr lvl="2"/>
            <a:r>
              <a:rPr lang="en-US"/>
              <a:t>Third level</a:t>
            </a:r>
          </a:p>
        </p:txBody>
      </p:sp>
      <p:sp>
        <p:nvSpPr>
          <p:cNvPr id="23" name="Content Placeholder 19">
            <a:extLst>
              <a:ext uri="{FF2B5EF4-FFF2-40B4-BE49-F238E27FC236}">
                <a16:creationId xmlns:a16="http://schemas.microsoft.com/office/drawing/2014/main" id="{568B9665-6003-0956-329D-C15E3369E4B5}"/>
              </a:ext>
            </a:extLst>
          </p:cNvPr>
          <p:cNvSpPr>
            <a:spLocks noGrp="1"/>
          </p:cNvSpPr>
          <p:nvPr>
            <p:ph sz="quarter" idx="20" hasCustomPrompt="1"/>
          </p:nvPr>
        </p:nvSpPr>
        <p:spPr>
          <a:xfrm>
            <a:off x="381335" y="5277652"/>
            <a:ext cx="1891181" cy="1333183"/>
          </a:xfrm>
        </p:spPr>
        <p:txBody>
          <a:bodyPr/>
          <a:lstStyle>
            <a:lvl1pPr marL="0" indent="0">
              <a:buNone/>
              <a:defRPr>
                <a:solidFill>
                  <a:schemeClr val="bg2"/>
                </a:solidFill>
              </a:defRPr>
            </a:lvl1pPr>
          </a:lstStyle>
          <a:p>
            <a:pPr lvl="0"/>
            <a:r>
              <a:rPr lang="en-US"/>
              <a:t>Click to edit master text styles</a:t>
            </a:r>
          </a:p>
        </p:txBody>
      </p:sp>
      <p:sp>
        <p:nvSpPr>
          <p:cNvPr id="24" name="Text Placeholder 17">
            <a:extLst>
              <a:ext uri="{FF2B5EF4-FFF2-40B4-BE49-F238E27FC236}">
                <a16:creationId xmlns:a16="http://schemas.microsoft.com/office/drawing/2014/main" id="{8385434E-E89D-1F2C-BA91-F3BB9139158F}"/>
              </a:ext>
            </a:extLst>
          </p:cNvPr>
          <p:cNvSpPr>
            <a:spLocks noGrp="1"/>
          </p:cNvSpPr>
          <p:nvPr>
            <p:ph type="body" sz="quarter" idx="21" hasCustomPrompt="1"/>
          </p:nvPr>
        </p:nvSpPr>
        <p:spPr>
          <a:xfrm>
            <a:off x="2568712" y="5277455"/>
            <a:ext cx="7108353" cy="1334115"/>
          </a:xfrm>
        </p:spPr>
        <p:txBody>
          <a:bodyPr/>
          <a:lstStyle>
            <a:lvl1pPr>
              <a:defRPr sz="1485"/>
            </a:lvl1pPr>
            <a:lvl2pPr>
              <a:defRPr sz="1320"/>
            </a:lvl2pPr>
            <a:lvl3pPr>
              <a:defRPr sz="1155"/>
            </a:lvl3pPr>
          </a:lstStyle>
          <a:p>
            <a:pPr lvl="0"/>
            <a:r>
              <a:rPr lang="en-US"/>
              <a:t>Click to edit master text styles</a:t>
            </a:r>
          </a:p>
          <a:p>
            <a:pPr lvl="1"/>
            <a:r>
              <a:rPr lang="en-US"/>
              <a:t>Second level</a:t>
            </a:r>
          </a:p>
          <a:p>
            <a:pPr lvl="2"/>
            <a:r>
              <a:rPr lang="en-US"/>
              <a:t>Third level</a:t>
            </a:r>
          </a:p>
        </p:txBody>
      </p:sp>
      <p:sp>
        <p:nvSpPr>
          <p:cNvPr id="2" name="Slide Number Placeholder 1">
            <a:extLst>
              <a:ext uri="{FF2B5EF4-FFF2-40B4-BE49-F238E27FC236}">
                <a16:creationId xmlns:a16="http://schemas.microsoft.com/office/drawing/2014/main" id="{38972C9B-D8D5-9DFB-43AC-FC475035BDF4}"/>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cxnSp>
        <p:nvCxnSpPr>
          <p:cNvPr id="13" name="Straight Connector 12">
            <a:extLst>
              <a:ext uri="{FF2B5EF4-FFF2-40B4-BE49-F238E27FC236}">
                <a16:creationId xmlns:a16="http://schemas.microsoft.com/office/drawing/2014/main" id="{0CC33D44-1D74-4379-DC29-37A055CA2B72}"/>
              </a:ext>
              <a:ext uri="{C183D7F6-B498-43B3-948B-1728B52AA6E4}">
                <adec:decorative xmlns:adec="http://schemas.microsoft.com/office/drawing/2017/decorative" val="1"/>
              </a:ext>
            </a:extLst>
          </p:cNvPr>
          <p:cNvCxnSpPr>
            <a:cxnSpLocks/>
          </p:cNvCxnSpPr>
          <p:nvPr userDrawn="1"/>
        </p:nvCxnSpPr>
        <p:spPr>
          <a:xfrm>
            <a:off x="251461" y="3281131"/>
            <a:ext cx="9555479" cy="0"/>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C1D38861-A9D2-D36F-2E26-52E524A3CBE7}"/>
              </a:ext>
              <a:ext uri="{C183D7F6-B498-43B3-948B-1728B52AA6E4}">
                <adec:decorative xmlns:adec="http://schemas.microsoft.com/office/drawing/2017/decorative" val="1"/>
              </a:ext>
            </a:extLst>
          </p:cNvPr>
          <p:cNvCxnSpPr>
            <a:cxnSpLocks/>
          </p:cNvCxnSpPr>
          <p:nvPr userDrawn="1"/>
        </p:nvCxnSpPr>
        <p:spPr>
          <a:xfrm>
            <a:off x="251461" y="5078294"/>
            <a:ext cx="9555479" cy="0"/>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8521441"/>
      </p:ext>
    </p:extLst>
  </p:cSld>
  <p:clrMapOvr>
    <a:masterClrMapping/>
  </p:clrMapOvr>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and Four Sectio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A3895DE-7D37-C357-C469-FD34336265F4}"/>
              </a:ext>
            </a:extLst>
          </p:cNvPr>
          <p:cNvSpPr>
            <a:spLocks noGrp="1"/>
          </p:cNvSpPr>
          <p:nvPr>
            <p:ph type="title" hasCustomPrompt="1"/>
          </p:nvPr>
        </p:nvSpPr>
        <p:spPr>
          <a:xfrm>
            <a:off x="381335" y="413809"/>
            <a:ext cx="9295732" cy="648226"/>
          </a:xfrm>
        </p:spPr>
        <p:txBody>
          <a:bodyPr/>
          <a:lstStyle/>
          <a:p>
            <a:r>
              <a:rPr lang="en-US"/>
              <a:t>Click to edit master title style</a:t>
            </a:r>
          </a:p>
        </p:txBody>
      </p:sp>
      <p:sp>
        <p:nvSpPr>
          <p:cNvPr id="6" name="Text Placeholder 4">
            <a:extLst>
              <a:ext uri="{FF2B5EF4-FFF2-40B4-BE49-F238E27FC236}">
                <a16:creationId xmlns:a16="http://schemas.microsoft.com/office/drawing/2014/main" id="{02272CBB-3EB5-5B63-49B1-EDF99305DD17}"/>
              </a:ext>
            </a:extLst>
          </p:cNvPr>
          <p:cNvSpPr>
            <a:spLocks noGrp="1"/>
          </p:cNvSpPr>
          <p:nvPr>
            <p:ph type="body" sz="quarter" idx="13" hasCustomPrompt="1"/>
          </p:nvPr>
        </p:nvSpPr>
        <p:spPr>
          <a:xfrm>
            <a:off x="381335" y="955359"/>
            <a:ext cx="9295732" cy="464185"/>
          </a:xfrm>
        </p:spPr>
        <p:txBody>
          <a:bodyPr/>
          <a:lstStyle>
            <a:lvl1pPr marL="0" indent="0">
              <a:buNone/>
              <a:defRPr sz="1485">
                <a:solidFill>
                  <a:schemeClr val="tx2"/>
                </a:solidFill>
              </a:defRPr>
            </a:lvl1pPr>
          </a:lstStyle>
          <a:p>
            <a:pPr lvl="0"/>
            <a:r>
              <a:rPr lang="en-US"/>
              <a:t>Click to edit master text styles</a:t>
            </a:r>
          </a:p>
        </p:txBody>
      </p:sp>
      <p:sp>
        <p:nvSpPr>
          <p:cNvPr id="18" name="Text Placeholder 17">
            <a:extLst>
              <a:ext uri="{FF2B5EF4-FFF2-40B4-BE49-F238E27FC236}">
                <a16:creationId xmlns:a16="http://schemas.microsoft.com/office/drawing/2014/main" id="{1FB77148-1E31-05E2-8AEB-BD63A9313666}"/>
              </a:ext>
            </a:extLst>
          </p:cNvPr>
          <p:cNvSpPr>
            <a:spLocks noGrp="1"/>
          </p:cNvSpPr>
          <p:nvPr>
            <p:ph type="body" sz="quarter" idx="16" hasCustomPrompt="1"/>
          </p:nvPr>
        </p:nvSpPr>
        <p:spPr>
          <a:xfrm>
            <a:off x="381335" y="1865737"/>
            <a:ext cx="4423407" cy="2156988"/>
          </a:xfrm>
        </p:spPr>
        <p:txBody>
          <a:bodyPr/>
          <a:lstStyle>
            <a:lvl1pPr>
              <a:defRPr sz="1320"/>
            </a:lvl1pPr>
            <a:lvl2pPr>
              <a:defRPr sz="1155"/>
            </a:lvl2pPr>
            <a:lvl3pPr>
              <a:defRPr sz="990"/>
            </a:lvl3pPr>
          </a:lstStyle>
          <a:p>
            <a:pPr lvl="0"/>
            <a:r>
              <a:rPr lang="en-US"/>
              <a:t>Click to edit master text styles</a:t>
            </a:r>
          </a:p>
          <a:p>
            <a:pPr lvl="1"/>
            <a:r>
              <a:rPr lang="en-US"/>
              <a:t>Second level</a:t>
            </a:r>
          </a:p>
          <a:p>
            <a:pPr lvl="2"/>
            <a:r>
              <a:rPr lang="en-US"/>
              <a:t>Third level</a:t>
            </a:r>
          </a:p>
        </p:txBody>
      </p:sp>
      <p:sp>
        <p:nvSpPr>
          <p:cNvPr id="8" name="Text Placeholder 17">
            <a:extLst>
              <a:ext uri="{FF2B5EF4-FFF2-40B4-BE49-F238E27FC236}">
                <a16:creationId xmlns:a16="http://schemas.microsoft.com/office/drawing/2014/main" id="{3234FFC8-8CBB-85B7-0135-6847A8D70F36}"/>
              </a:ext>
            </a:extLst>
          </p:cNvPr>
          <p:cNvSpPr>
            <a:spLocks noGrp="1"/>
          </p:cNvSpPr>
          <p:nvPr>
            <p:ph type="body" sz="quarter" idx="17" hasCustomPrompt="1"/>
          </p:nvPr>
        </p:nvSpPr>
        <p:spPr>
          <a:xfrm>
            <a:off x="5253658" y="1865737"/>
            <a:ext cx="4423407" cy="2156988"/>
          </a:xfrm>
        </p:spPr>
        <p:txBody>
          <a:bodyPr/>
          <a:lstStyle>
            <a:lvl1pPr>
              <a:defRPr sz="1320"/>
            </a:lvl1pPr>
            <a:lvl2pPr>
              <a:defRPr sz="1155"/>
            </a:lvl2pPr>
            <a:lvl3pPr>
              <a:defRPr sz="990"/>
            </a:lvl3pPr>
          </a:lstStyle>
          <a:p>
            <a:pPr lvl="0"/>
            <a:r>
              <a:rPr lang="en-US"/>
              <a:t>Click to edit master text styles</a:t>
            </a:r>
          </a:p>
          <a:p>
            <a:pPr lvl="1"/>
            <a:r>
              <a:rPr lang="en-US"/>
              <a:t>Second level</a:t>
            </a:r>
          </a:p>
          <a:p>
            <a:pPr lvl="2"/>
            <a:r>
              <a:rPr lang="en-US"/>
              <a:t>Third level</a:t>
            </a:r>
          </a:p>
        </p:txBody>
      </p:sp>
      <p:sp>
        <p:nvSpPr>
          <p:cNvPr id="9" name="Text Placeholder 17">
            <a:extLst>
              <a:ext uri="{FF2B5EF4-FFF2-40B4-BE49-F238E27FC236}">
                <a16:creationId xmlns:a16="http://schemas.microsoft.com/office/drawing/2014/main" id="{FE8DDB1D-DAF6-C33E-1A45-41EF9658BC65}"/>
              </a:ext>
            </a:extLst>
          </p:cNvPr>
          <p:cNvSpPr>
            <a:spLocks noGrp="1"/>
          </p:cNvSpPr>
          <p:nvPr>
            <p:ph type="body" sz="quarter" idx="18" hasCustomPrompt="1"/>
          </p:nvPr>
        </p:nvSpPr>
        <p:spPr>
          <a:xfrm>
            <a:off x="385480" y="4553377"/>
            <a:ext cx="4423407" cy="2156988"/>
          </a:xfrm>
        </p:spPr>
        <p:txBody>
          <a:bodyPr/>
          <a:lstStyle>
            <a:lvl1pPr>
              <a:defRPr sz="1320"/>
            </a:lvl1pPr>
            <a:lvl2pPr>
              <a:defRPr sz="1155"/>
            </a:lvl2pPr>
            <a:lvl3pPr>
              <a:defRPr sz="990"/>
            </a:lvl3pPr>
          </a:lstStyle>
          <a:p>
            <a:pPr lvl="0"/>
            <a:r>
              <a:rPr lang="en-US"/>
              <a:t>Click to edit master text styles</a:t>
            </a:r>
          </a:p>
          <a:p>
            <a:pPr lvl="1"/>
            <a:r>
              <a:rPr lang="en-US"/>
              <a:t>Second level</a:t>
            </a:r>
          </a:p>
          <a:p>
            <a:pPr lvl="2"/>
            <a:r>
              <a:rPr lang="en-US"/>
              <a:t>Third level</a:t>
            </a:r>
          </a:p>
        </p:txBody>
      </p:sp>
      <p:sp>
        <p:nvSpPr>
          <p:cNvPr id="10" name="Text Placeholder 17">
            <a:extLst>
              <a:ext uri="{FF2B5EF4-FFF2-40B4-BE49-F238E27FC236}">
                <a16:creationId xmlns:a16="http://schemas.microsoft.com/office/drawing/2014/main" id="{F0291137-FAE5-EAD4-6F94-847620537F9D}"/>
              </a:ext>
            </a:extLst>
          </p:cNvPr>
          <p:cNvSpPr>
            <a:spLocks noGrp="1"/>
          </p:cNvSpPr>
          <p:nvPr>
            <p:ph type="body" sz="quarter" idx="19" hasCustomPrompt="1"/>
          </p:nvPr>
        </p:nvSpPr>
        <p:spPr>
          <a:xfrm>
            <a:off x="5257803" y="4553377"/>
            <a:ext cx="4423407" cy="2156988"/>
          </a:xfrm>
        </p:spPr>
        <p:txBody>
          <a:bodyPr/>
          <a:lstStyle>
            <a:lvl1pPr>
              <a:defRPr sz="1320"/>
            </a:lvl1pPr>
            <a:lvl2pPr>
              <a:defRPr sz="1155"/>
            </a:lvl2pPr>
            <a:lvl3pPr>
              <a:defRPr sz="990"/>
            </a:lvl3pPr>
          </a:lstStyle>
          <a:p>
            <a:pPr lvl="0"/>
            <a:r>
              <a:rPr lang="en-US"/>
              <a:t>Click to edit master text styles</a:t>
            </a:r>
          </a:p>
          <a:p>
            <a:pPr lvl="1"/>
            <a:r>
              <a:rPr lang="en-US"/>
              <a:t>Second level</a:t>
            </a:r>
          </a:p>
          <a:p>
            <a:pPr lvl="2"/>
            <a:r>
              <a:rPr lang="en-US"/>
              <a:t>Third level</a:t>
            </a:r>
          </a:p>
        </p:txBody>
      </p:sp>
      <p:sp>
        <p:nvSpPr>
          <p:cNvPr id="2" name="Slide Number Placeholder 1">
            <a:extLst>
              <a:ext uri="{FF2B5EF4-FFF2-40B4-BE49-F238E27FC236}">
                <a16:creationId xmlns:a16="http://schemas.microsoft.com/office/drawing/2014/main" id="{38972C9B-D8D5-9DFB-43AC-FC475035BDF4}"/>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cxnSp>
        <p:nvCxnSpPr>
          <p:cNvPr id="3" name="Straight Connector 2">
            <a:extLst>
              <a:ext uri="{FF2B5EF4-FFF2-40B4-BE49-F238E27FC236}">
                <a16:creationId xmlns:a16="http://schemas.microsoft.com/office/drawing/2014/main" id="{EDC6807C-7BA5-8D1D-F4CD-F0F8C8CD60D7}"/>
              </a:ext>
              <a:ext uri="{C183D7F6-B498-43B3-948B-1728B52AA6E4}">
                <adec:decorative xmlns:adec="http://schemas.microsoft.com/office/drawing/2017/decorative" val="1"/>
              </a:ext>
            </a:extLst>
          </p:cNvPr>
          <p:cNvCxnSpPr>
            <a:cxnSpLocks/>
          </p:cNvCxnSpPr>
          <p:nvPr userDrawn="1"/>
        </p:nvCxnSpPr>
        <p:spPr>
          <a:xfrm flipV="1">
            <a:off x="5029200" y="1748609"/>
            <a:ext cx="0" cy="5177682"/>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4" name="Straight Connector 3">
            <a:extLst>
              <a:ext uri="{FF2B5EF4-FFF2-40B4-BE49-F238E27FC236}">
                <a16:creationId xmlns:a16="http://schemas.microsoft.com/office/drawing/2014/main" id="{DFD892FE-2A7D-C8CB-E322-3AFBF7ABA41A}"/>
              </a:ext>
              <a:ext uri="{C183D7F6-B498-43B3-948B-1728B52AA6E4}">
                <adec:decorative xmlns:adec="http://schemas.microsoft.com/office/drawing/2017/decorative" val="1"/>
              </a:ext>
            </a:extLst>
          </p:cNvPr>
          <p:cNvCxnSpPr>
            <a:cxnSpLocks/>
          </p:cNvCxnSpPr>
          <p:nvPr userDrawn="1"/>
        </p:nvCxnSpPr>
        <p:spPr>
          <a:xfrm>
            <a:off x="251461" y="4337449"/>
            <a:ext cx="9555479" cy="0"/>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2050708"/>
      </p:ext>
    </p:extLst>
  </p:cSld>
  <p:clrMapOvr>
    <a:masterClrMapping/>
  </p:clrMapOvr>
  <p:extLst>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Title Only with Colo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F23A4E-6FAD-15C8-B8E8-736FA3BF3AD5}"/>
              </a:ext>
              <a:ext uri="{C183D7F6-B498-43B3-948B-1728B52AA6E4}">
                <adec:decorative xmlns:adec="http://schemas.microsoft.com/office/drawing/2017/decorative" val="1"/>
              </a:ext>
            </a:extLst>
          </p:cNvPr>
          <p:cNvSpPr/>
          <p:nvPr userDrawn="1"/>
        </p:nvSpPr>
        <p:spPr>
          <a:xfrm>
            <a:off x="0" y="0"/>
            <a:ext cx="10058400" cy="68224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p:txBody>
          <a:bodyPr/>
          <a:lstStyle>
            <a:lvl1pPr>
              <a:defRPr>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249858826"/>
      </p:ext>
    </p:extLst>
  </p:cSld>
  <p:clrMapOvr>
    <a:masterClrMapping/>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0_Title Only with Colo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F23A4E-6FAD-15C8-B8E8-736FA3BF3AD5}"/>
              </a:ext>
              <a:ext uri="{C183D7F6-B498-43B3-948B-1728B52AA6E4}">
                <adec:decorative xmlns:adec="http://schemas.microsoft.com/office/drawing/2017/decorative" val="1"/>
              </a:ext>
            </a:extLst>
          </p:cNvPr>
          <p:cNvSpPr/>
          <p:nvPr userDrawn="1"/>
        </p:nvSpPr>
        <p:spPr>
          <a:xfrm>
            <a:off x="0" y="1"/>
            <a:ext cx="10058400" cy="360013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p:txBody>
          <a:bodyPr/>
          <a:lstStyle>
            <a:lvl1pPr>
              <a:defRPr>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5" name="Rectangle 4">
            <a:extLst>
              <a:ext uri="{FF2B5EF4-FFF2-40B4-BE49-F238E27FC236}">
                <a16:creationId xmlns:a16="http://schemas.microsoft.com/office/drawing/2014/main" id="{4B91A80A-9FF7-D065-11E2-F707C7152E2C}"/>
              </a:ext>
              <a:ext uri="{C183D7F6-B498-43B3-948B-1728B52AA6E4}">
                <adec:decorative xmlns:adec="http://schemas.microsoft.com/office/drawing/2017/decorative" val="1"/>
              </a:ext>
            </a:extLst>
          </p:cNvPr>
          <p:cNvSpPr/>
          <p:nvPr userDrawn="1"/>
        </p:nvSpPr>
        <p:spPr>
          <a:xfrm>
            <a:off x="-9504" y="3600133"/>
            <a:ext cx="10059223" cy="3222308"/>
          </a:xfrm>
          <a:prstGeom prst="rect">
            <a:avLst/>
          </a:prstGeom>
          <a:solidFill>
            <a:srgbClr val="F7F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6" name="Text Placeholder 4">
            <a:extLst>
              <a:ext uri="{FF2B5EF4-FFF2-40B4-BE49-F238E27FC236}">
                <a16:creationId xmlns:a16="http://schemas.microsoft.com/office/drawing/2014/main" id="{F9329E4E-5068-C1EB-3194-52E34778CF85}"/>
              </a:ext>
            </a:extLst>
          </p:cNvPr>
          <p:cNvSpPr>
            <a:spLocks noGrp="1"/>
          </p:cNvSpPr>
          <p:nvPr>
            <p:ph type="body" sz="quarter" idx="13" hasCustomPrompt="1"/>
          </p:nvPr>
        </p:nvSpPr>
        <p:spPr>
          <a:xfrm>
            <a:off x="381335" y="955359"/>
            <a:ext cx="9295732" cy="464185"/>
          </a:xfrm>
        </p:spPr>
        <p:txBody>
          <a:bodyPr/>
          <a:lstStyle>
            <a:lvl1pPr marL="0" indent="0">
              <a:buNone/>
              <a:defRPr sz="1485">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35146914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roduct Level Title Page - Color Only">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BAEAAEB-D210-4A27-B8E8-ED1CB23A3E3E}"/>
              </a:ext>
            </a:extLst>
          </p:cNvPr>
          <p:cNvSpPr/>
          <p:nvPr userDrawn="1"/>
        </p:nvSpPr>
        <p:spPr>
          <a:xfrm>
            <a:off x="4762500" y="0"/>
            <a:ext cx="5295900" cy="77724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3">
            <a:extLst>
              <a:ext uri="{FF2B5EF4-FFF2-40B4-BE49-F238E27FC236}">
                <a16:creationId xmlns:a16="http://schemas.microsoft.com/office/drawing/2014/main" id="{C8B599E1-8EDE-4268-BB0E-5A1A16F0BF69}"/>
              </a:ext>
            </a:extLst>
          </p:cNvPr>
          <p:cNvSpPr/>
          <p:nvPr userDrawn="1"/>
        </p:nvSpPr>
        <p:spPr>
          <a:xfrm flipH="1" flipV="1">
            <a:off x="-9398" y="4602"/>
            <a:ext cx="9191498" cy="7767798"/>
          </a:xfrm>
          <a:custGeom>
            <a:avLst/>
            <a:gdLst>
              <a:gd name="connsiteX0" fmla="*/ 7194504 w 7194504"/>
              <a:gd name="connsiteY0" fmla="*/ 6080123 h 6080123"/>
              <a:gd name="connsiteX1" fmla="*/ 0 w 7194504"/>
              <a:gd name="connsiteY1" fmla="*/ 6080123 h 6080123"/>
              <a:gd name="connsiteX2" fmla="*/ 2471429 w 7194504"/>
              <a:gd name="connsiteY2" fmla="*/ 0 h 6080123"/>
              <a:gd name="connsiteX3" fmla="*/ 3543251 w 7194504"/>
              <a:gd name="connsiteY3" fmla="*/ 0 h 6080123"/>
              <a:gd name="connsiteX4" fmla="*/ 7194504 w 7194504"/>
              <a:gd name="connsiteY4" fmla="*/ 0 h 6080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4504" h="6080123">
                <a:moveTo>
                  <a:pt x="7194504" y="6080123"/>
                </a:moveTo>
                <a:lnTo>
                  <a:pt x="0" y="6080123"/>
                </a:lnTo>
                <a:lnTo>
                  <a:pt x="2471429" y="0"/>
                </a:lnTo>
                <a:lnTo>
                  <a:pt x="3543251" y="0"/>
                </a:lnTo>
                <a:lnTo>
                  <a:pt x="719450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3" name="Picture 22" descr="A close up of a logo&#10;&#10;Description automatically generated">
            <a:extLst>
              <a:ext uri="{FF2B5EF4-FFF2-40B4-BE49-F238E27FC236}">
                <a16:creationId xmlns:a16="http://schemas.microsoft.com/office/drawing/2014/main" id="{75AE13B4-B5C3-441D-93EA-26D70FB61EA4}"/>
              </a:ext>
            </a:extLst>
          </p:cNvPr>
          <p:cNvPicPr>
            <a:picLocks noChangeAspect="1"/>
          </p:cNvPicPr>
          <p:nvPr userDrawn="1"/>
        </p:nvPicPr>
        <p:blipFill>
          <a:blip r:embed="rId2">
            <a:alphaModFix amt="15000"/>
          </a:blip>
          <a:stretch>
            <a:fillRect/>
          </a:stretch>
        </p:blipFill>
        <p:spPr>
          <a:xfrm>
            <a:off x="3644498" y="1010729"/>
            <a:ext cx="7055450" cy="7055450"/>
          </a:xfrm>
          <a:prstGeom prst="rect">
            <a:avLst/>
          </a:prstGeom>
        </p:spPr>
      </p:pic>
      <p:grpSp>
        <p:nvGrpSpPr>
          <p:cNvPr id="12" name="Group 11">
            <a:extLst>
              <a:ext uri="{FF2B5EF4-FFF2-40B4-BE49-F238E27FC236}">
                <a16:creationId xmlns:a16="http://schemas.microsoft.com/office/drawing/2014/main" id="{D92CD854-F1AB-6140-B4B1-92C2B5B5DF91}"/>
              </a:ext>
            </a:extLst>
          </p:cNvPr>
          <p:cNvGrpSpPr/>
          <p:nvPr userDrawn="1"/>
        </p:nvGrpSpPr>
        <p:grpSpPr>
          <a:xfrm>
            <a:off x="0" y="6893182"/>
            <a:ext cx="7068851" cy="492998"/>
            <a:chOff x="2915224" y="83562"/>
            <a:chExt cx="6884420" cy="480135"/>
          </a:xfrm>
        </p:grpSpPr>
        <p:sp>
          <p:nvSpPr>
            <p:cNvPr id="13" name="Rectangle 12">
              <a:extLst>
                <a:ext uri="{FF2B5EF4-FFF2-40B4-BE49-F238E27FC236}">
                  <a16:creationId xmlns:a16="http://schemas.microsoft.com/office/drawing/2014/main" id="{8CD70D42-5664-AA44-95F5-A53269305F10}"/>
                </a:ext>
              </a:extLst>
            </p:cNvPr>
            <p:cNvSpPr/>
            <p:nvPr/>
          </p:nvSpPr>
          <p:spPr>
            <a:xfrm>
              <a:off x="2915224" y="179529"/>
              <a:ext cx="6740032" cy="268400"/>
            </a:xfrm>
            <a:prstGeom prst="rect">
              <a:avLst/>
            </a:prstGeom>
            <a:gradFill flip="none" rotWithShape="1">
              <a:gsLst>
                <a:gs pos="0">
                  <a:srgbClr val="298332"/>
                </a:gs>
                <a:gs pos="92000">
                  <a:srgbClr val="63B635"/>
                </a:gs>
              </a:gsLst>
              <a:lin ang="0" scaled="1"/>
              <a:tileRect/>
            </a:gradFill>
            <a:ln w="12700" cmpd="sng">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91406" tIns="45705" rIns="91406" bIns="45705" rtlCol="0" anchor="ctr"/>
            <a:lstStyle/>
            <a:p>
              <a:pPr marL="0" marR="0" lvl="0" indent="0" algn="ctr" defTabSz="412717" rtl="0" eaLnBrk="1" fontAlgn="base" latinLnBrk="0" hangingPunct="1">
                <a:lnSpc>
                  <a:spcPct val="100000"/>
                </a:lnSpc>
                <a:spcBef>
                  <a:spcPct val="0"/>
                </a:spcBef>
                <a:spcAft>
                  <a:spcPct val="0"/>
                </a:spcAft>
                <a:buClrTx/>
                <a:buSzTx/>
                <a:buFontTx/>
                <a:buNone/>
                <a:tabLst/>
                <a:defRPr/>
              </a:pPr>
              <a:endParaRPr kumimoji="0" lang="en-US" sz="17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pic>
          <p:nvPicPr>
            <p:cNvPr id="14" name="Picture 13" descr="arrow.png">
              <a:extLst>
                <a:ext uri="{FF2B5EF4-FFF2-40B4-BE49-F238E27FC236}">
                  <a16:creationId xmlns:a16="http://schemas.microsoft.com/office/drawing/2014/main" id="{A3BAC053-4B93-8843-824F-63CD6B14A46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064" b="-1"/>
            <a:stretch/>
          </p:blipFill>
          <p:spPr>
            <a:xfrm>
              <a:off x="9279297" y="83562"/>
              <a:ext cx="520347" cy="480135"/>
            </a:xfrm>
            <a:prstGeom prst="rect">
              <a:avLst/>
            </a:prstGeom>
          </p:spPr>
        </p:pic>
      </p:grpSp>
      <p:sp>
        <p:nvSpPr>
          <p:cNvPr id="8" name="Content Placeholder 7">
            <a:extLst>
              <a:ext uri="{FF2B5EF4-FFF2-40B4-BE49-F238E27FC236}">
                <a16:creationId xmlns:a16="http://schemas.microsoft.com/office/drawing/2014/main" id="{92027668-6D7E-CE40-A459-93DD543027A1}"/>
              </a:ext>
            </a:extLst>
          </p:cNvPr>
          <p:cNvSpPr>
            <a:spLocks noGrp="1"/>
          </p:cNvSpPr>
          <p:nvPr>
            <p:ph sz="quarter" idx="13" hasCustomPrompt="1"/>
          </p:nvPr>
        </p:nvSpPr>
        <p:spPr>
          <a:xfrm>
            <a:off x="902736" y="320467"/>
            <a:ext cx="6225804" cy="287187"/>
          </a:xfrm>
        </p:spPr>
        <p:txBody>
          <a:bodyPr lIns="0" tIns="0" rIns="0" bIns="0" anchor="ctr">
            <a:noAutofit/>
          </a:bodyPr>
          <a:lstStyle>
            <a:lvl1pPr marL="0" indent="0">
              <a:buNone/>
              <a:defRPr sz="1400" b="0" cap="all" baseline="0">
                <a:solidFill>
                  <a:schemeClr val="bg1"/>
                </a:solidFill>
              </a:defRPr>
            </a:lvl1pPr>
          </a:lstStyle>
          <a:p>
            <a:pPr lvl="0"/>
            <a:r>
              <a:rPr lang="en-US"/>
              <a:t>Presented By: First name last name | month Day</a:t>
            </a:r>
          </a:p>
        </p:txBody>
      </p:sp>
      <p:pic>
        <p:nvPicPr>
          <p:cNvPr id="15" name="Picture 50" descr="Fid_Logo_Rev.png">
            <a:extLst>
              <a:ext uri="{FF2B5EF4-FFF2-40B4-BE49-F238E27FC236}">
                <a16:creationId xmlns:a16="http://schemas.microsoft.com/office/drawing/2014/main" id="{B491EDEB-0D8D-A047-BC51-6B1611ED14C2}"/>
              </a:ext>
            </a:extLst>
          </p:cNvPr>
          <p:cNvPicPr>
            <a:picLocks/>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7589817" y="6924780"/>
            <a:ext cx="2007305" cy="430219"/>
          </a:xfrm>
          <a:prstGeom prst="rect">
            <a:avLst/>
          </a:prstGeom>
          <a:noFill/>
          <a:ln>
            <a:noFill/>
          </a:ln>
          <a:effectLst>
            <a:outerShdw blurRad="596900" sx="125000" sy="125000" algn="ctr" rotWithShape="0">
              <a:prstClr val="black">
                <a:alpha val="48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itle 1">
            <a:extLst>
              <a:ext uri="{FF2B5EF4-FFF2-40B4-BE49-F238E27FC236}">
                <a16:creationId xmlns:a16="http://schemas.microsoft.com/office/drawing/2014/main" id="{A91FAB57-C059-4088-8B0B-1189085BEEC2}"/>
              </a:ext>
            </a:extLst>
          </p:cNvPr>
          <p:cNvSpPr>
            <a:spLocks noGrp="1"/>
          </p:cNvSpPr>
          <p:nvPr>
            <p:ph type="ctrTitle" hasCustomPrompt="1"/>
          </p:nvPr>
        </p:nvSpPr>
        <p:spPr>
          <a:xfrm>
            <a:off x="902735" y="1993851"/>
            <a:ext cx="6017859" cy="1469039"/>
          </a:xfrm>
        </p:spPr>
        <p:txBody>
          <a:bodyPr lIns="0" tIns="0" rIns="0" bIns="0" anchor="t">
            <a:noAutofit/>
          </a:bodyPr>
          <a:lstStyle>
            <a:lvl1pPr algn="l">
              <a:lnSpc>
                <a:spcPct val="90000"/>
              </a:lnSpc>
              <a:defRPr sz="2800">
                <a:solidFill>
                  <a:schemeClr val="bg1"/>
                </a:solidFill>
              </a:defRPr>
            </a:lvl1pPr>
          </a:lstStyle>
          <a:p>
            <a:pPr>
              <a:lnSpc>
                <a:spcPts val="2800"/>
              </a:lnSpc>
            </a:pPr>
            <a:r>
              <a:rPr lang="en-US" sz="2800">
                <a:solidFill>
                  <a:schemeClr val="bg1"/>
                </a:solidFill>
              </a:rPr>
              <a:t>Providing employees with a better way </a:t>
            </a:r>
            <a:br>
              <a:rPr lang="en-US" sz="2800">
                <a:solidFill>
                  <a:schemeClr val="bg1"/>
                </a:solidFill>
              </a:rPr>
            </a:br>
            <a:r>
              <a:rPr lang="en-US" sz="2800">
                <a:solidFill>
                  <a:schemeClr val="bg1"/>
                </a:solidFill>
              </a:rPr>
              <a:t>to engage, connect and give, while </a:t>
            </a:r>
            <a:br>
              <a:rPr lang="en-US" sz="2800">
                <a:solidFill>
                  <a:schemeClr val="bg1"/>
                </a:solidFill>
              </a:rPr>
            </a:br>
            <a:r>
              <a:rPr lang="en-US" sz="2800">
                <a:solidFill>
                  <a:schemeClr val="bg1"/>
                </a:solidFill>
              </a:rPr>
              <a:t>streamlining administration</a:t>
            </a:r>
          </a:p>
        </p:txBody>
      </p:sp>
      <p:sp>
        <p:nvSpPr>
          <p:cNvPr id="26" name="TextBox 25">
            <a:extLst>
              <a:ext uri="{FF2B5EF4-FFF2-40B4-BE49-F238E27FC236}">
                <a16:creationId xmlns:a16="http://schemas.microsoft.com/office/drawing/2014/main" id="{1586B614-5B61-48A0-BE10-F2D2131CD532}"/>
              </a:ext>
            </a:extLst>
          </p:cNvPr>
          <p:cNvSpPr txBox="1"/>
          <p:nvPr userDrawn="1"/>
        </p:nvSpPr>
        <p:spPr>
          <a:xfrm>
            <a:off x="902735" y="1578463"/>
            <a:ext cx="5127950" cy="400110"/>
          </a:xfrm>
          <a:prstGeom prst="rect">
            <a:avLst/>
          </a:prstGeom>
          <a:noFill/>
        </p:spPr>
        <p:txBody>
          <a:bodyPr wrap="square" lIns="0" rtlCol="0">
            <a:spAutoFit/>
          </a:bodyPr>
          <a:lstStyle/>
          <a:p>
            <a:pPr>
              <a:spcAft>
                <a:spcPts val="1000"/>
              </a:spcAft>
            </a:pPr>
            <a:r>
              <a:rPr lang="en-US" sz="2000">
                <a:solidFill>
                  <a:schemeClr val="bg1"/>
                </a:solidFill>
              </a:rPr>
              <a:t>Workplace Giving</a:t>
            </a:r>
          </a:p>
        </p:txBody>
      </p:sp>
    </p:spTree>
    <p:extLst>
      <p:ext uri="{BB962C8B-B14F-4D97-AF65-F5344CB8AC3E}">
        <p14:creationId xmlns:p14="http://schemas.microsoft.com/office/powerpoint/2010/main" val="208800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9_Title Only with Colo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F23A4E-6FAD-15C8-B8E8-736FA3BF3AD5}"/>
              </a:ext>
              <a:ext uri="{C183D7F6-B498-43B3-948B-1728B52AA6E4}">
                <adec:decorative xmlns:adec="http://schemas.microsoft.com/office/drawing/2017/decorative" val="1"/>
              </a:ext>
            </a:extLst>
          </p:cNvPr>
          <p:cNvSpPr/>
          <p:nvPr userDrawn="1"/>
        </p:nvSpPr>
        <p:spPr>
          <a:xfrm>
            <a:off x="0" y="2083323"/>
            <a:ext cx="6089480" cy="47391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5" name="Rectangle 4">
            <a:extLst>
              <a:ext uri="{FF2B5EF4-FFF2-40B4-BE49-F238E27FC236}">
                <a16:creationId xmlns:a16="http://schemas.microsoft.com/office/drawing/2014/main" id="{E058D6EB-0C34-436E-8FD9-7EA798C85F33}"/>
              </a:ext>
              <a:ext uri="{C183D7F6-B498-43B3-948B-1728B52AA6E4}">
                <adec:decorative xmlns:adec="http://schemas.microsoft.com/office/drawing/2017/decorative" val="1"/>
              </a:ext>
            </a:extLst>
          </p:cNvPr>
          <p:cNvSpPr/>
          <p:nvPr userDrawn="1"/>
        </p:nvSpPr>
        <p:spPr>
          <a:xfrm>
            <a:off x="0" y="1"/>
            <a:ext cx="6089480" cy="2083324"/>
          </a:xfrm>
          <a:prstGeom prst="rect">
            <a:avLst/>
          </a:prstGeom>
          <a:solidFill>
            <a:schemeClr val="tx2"/>
          </a:solidFill>
        </p:spPr>
        <p:txBody>
          <a:bodyPr wrap="square" rtlCol="0" anchor="ctr">
            <a:noAutofit/>
          </a:bodyPr>
          <a:lstStyle/>
          <a:p>
            <a:pPr algn="l">
              <a:spcAft>
                <a:spcPts val="495"/>
              </a:spcAft>
            </a:pPr>
            <a:endParaRPr lang="en-US" sz="1485"/>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a:xfrm>
            <a:off x="381334" y="413809"/>
            <a:ext cx="5321130" cy="816110"/>
          </a:xfrm>
        </p:spPr>
        <p:txBody>
          <a:bodyPr/>
          <a:lstStyle>
            <a:lvl1pPr>
              <a:defRPr>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7" name="Picture Placeholder 6">
            <a:extLst>
              <a:ext uri="{FF2B5EF4-FFF2-40B4-BE49-F238E27FC236}">
                <a16:creationId xmlns:a16="http://schemas.microsoft.com/office/drawing/2014/main" id="{90AA6749-D05E-3677-C555-5EEBDF831D7F}"/>
              </a:ext>
            </a:extLst>
          </p:cNvPr>
          <p:cNvSpPr>
            <a:spLocks noGrp="1"/>
          </p:cNvSpPr>
          <p:nvPr>
            <p:ph type="pic" sz="quarter" idx="11"/>
          </p:nvPr>
        </p:nvSpPr>
        <p:spPr>
          <a:xfrm>
            <a:off x="6090047" y="0"/>
            <a:ext cx="3968353" cy="6822440"/>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9" name="Text Placeholder 8">
            <a:extLst>
              <a:ext uri="{FF2B5EF4-FFF2-40B4-BE49-F238E27FC236}">
                <a16:creationId xmlns:a16="http://schemas.microsoft.com/office/drawing/2014/main" id="{61668ECE-3107-0CB9-3310-5C335E71EC9F}"/>
              </a:ext>
            </a:extLst>
          </p:cNvPr>
          <p:cNvSpPr>
            <a:spLocks noGrp="1"/>
          </p:cNvSpPr>
          <p:nvPr>
            <p:ph type="body" sz="quarter" idx="12"/>
          </p:nvPr>
        </p:nvSpPr>
        <p:spPr>
          <a:xfrm>
            <a:off x="381119" y="2453300"/>
            <a:ext cx="5321260" cy="381691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4">
            <a:extLst>
              <a:ext uri="{FF2B5EF4-FFF2-40B4-BE49-F238E27FC236}">
                <a16:creationId xmlns:a16="http://schemas.microsoft.com/office/drawing/2014/main" id="{229677DA-A922-5436-6492-3F1603E0F5AC}"/>
              </a:ext>
            </a:extLst>
          </p:cNvPr>
          <p:cNvSpPr>
            <a:spLocks noGrp="1"/>
          </p:cNvSpPr>
          <p:nvPr>
            <p:ph type="body" sz="quarter" idx="14" hasCustomPrompt="1"/>
          </p:nvPr>
        </p:nvSpPr>
        <p:spPr>
          <a:xfrm>
            <a:off x="381335" y="955359"/>
            <a:ext cx="5321045" cy="464185"/>
          </a:xfrm>
        </p:spPr>
        <p:txBody>
          <a:bodyPr/>
          <a:lstStyle>
            <a:lvl1pPr marL="0" indent="0">
              <a:buNone/>
              <a:defRPr sz="1485">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696801285"/>
      </p:ext>
    </p:extLst>
  </p:cSld>
  <p:clrMapOvr>
    <a:masterClrMapping/>
  </p:clrMapOvr>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_Title Only with Colo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F23A4E-6FAD-15C8-B8E8-736FA3BF3AD5}"/>
              </a:ext>
              <a:ext uri="{C183D7F6-B498-43B3-948B-1728B52AA6E4}">
                <adec:decorative xmlns:adec="http://schemas.microsoft.com/office/drawing/2017/decorative" val="1"/>
              </a:ext>
            </a:extLst>
          </p:cNvPr>
          <p:cNvSpPr/>
          <p:nvPr userDrawn="1"/>
        </p:nvSpPr>
        <p:spPr>
          <a:xfrm>
            <a:off x="0" y="0"/>
            <a:ext cx="10058400" cy="68224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5" name="Rounded Rectangle 45">
            <a:extLst>
              <a:ext uri="{FF2B5EF4-FFF2-40B4-BE49-F238E27FC236}">
                <a16:creationId xmlns:a16="http://schemas.microsoft.com/office/drawing/2014/main" id="{F3CE0730-7AB7-E92E-FF61-75BAA35A795A}"/>
              </a:ext>
              <a:ext uri="{C183D7F6-B498-43B3-948B-1728B52AA6E4}">
                <adec:decorative xmlns:adec="http://schemas.microsoft.com/office/drawing/2017/decorative" val="1"/>
              </a:ext>
            </a:extLst>
          </p:cNvPr>
          <p:cNvSpPr/>
          <p:nvPr userDrawn="1"/>
        </p:nvSpPr>
        <p:spPr>
          <a:xfrm>
            <a:off x="377190" y="511062"/>
            <a:ext cx="9304020" cy="5793217"/>
          </a:xfrm>
          <a:prstGeom prst="roundRect">
            <a:avLst>
              <a:gd name="adj" fmla="val 43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a:xfrm>
            <a:off x="626364" y="828337"/>
            <a:ext cx="8805672" cy="816110"/>
          </a:xfrm>
        </p:spPr>
        <p:txBody>
          <a:bodyPr/>
          <a:lstStyle>
            <a:lvl1pPr>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1542096210"/>
      </p:ext>
    </p:extLst>
  </p:cSld>
  <p:clrMapOvr>
    <a:masterClrMapping/>
  </p:clrMapOvr>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5_Title Only with Colo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F23A4E-6FAD-15C8-B8E8-736FA3BF3AD5}"/>
              </a:ext>
              <a:ext uri="{C183D7F6-B498-43B3-948B-1728B52AA6E4}">
                <adec:decorative xmlns:adec="http://schemas.microsoft.com/office/drawing/2017/decorative" val="1"/>
              </a:ext>
            </a:extLst>
          </p:cNvPr>
          <p:cNvSpPr/>
          <p:nvPr userDrawn="1"/>
        </p:nvSpPr>
        <p:spPr>
          <a:xfrm>
            <a:off x="0" y="0"/>
            <a:ext cx="10058400" cy="68224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5" name="Rounded Rectangle 45">
            <a:extLst>
              <a:ext uri="{FF2B5EF4-FFF2-40B4-BE49-F238E27FC236}">
                <a16:creationId xmlns:a16="http://schemas.microsoft.com/office/drawing/2014/main" id="{F3CE0730-7AB7-E92E-FF61-75BAA35A795A}"/>
              </a:ext>
              <a:ext uri="{C183D7F6-B498-43B3-948B-1728B52AA6E4}">
                <adec:decorative xmlns:adec="http://schemas.microsoft.com/office/drawing/2017/decorative" val="1"/>
              </a:ext>
            </a:extLst>
          </p:cNvPr>
          <p:cNvSpPr/>
          <p:nvPr userDrawn="1"/>
        </p:nvSpPr>
        <p:spPr>
          <a:xfrm>
            <a:off x="377190" y="511062"/>
            <a:ext cx="9304020" cy="5793217"/>
          </a:xfrm>
          <a:prstGeom prst="roundRect">
            <a:avLst>
              <a:gd name="adj" fmla="val 43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a:xfrm>
            <a:off x="850392" y="828337"/>
            <a:ext cx="8581644" cy="816110"/>
          </a:xfrm>
        </p:spPr>
        <p:txBody>
          <a:bodyPr/>
          <a:lstStyle>
            <a:lvl1pPr>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6" name="Rectangle 5">
            <a:extLst>
              <a:ext uri="{FF2B5EF4-FFF2-40B4-BE49-F238E27FC236}">
                <a16:creationId xmlns:a16="http://schemas.microsoft.com/office/drawing/2014/main" id="{FFB409A9-F04A-611E-72D1-76AA3037F09C}"/>
              </a:ext>
              <a:ext uri="{C183D7F6-B498-43B3-948B-1728B52AA6E4}">
                <adec:decorative xmlns:adec="http://schemas.microsoft.com/office/drawing/2017/decorative" val="1"/>
              </a:ext>
            </a:extLst>
          </p:cNvPr>
          <p:cNvSpPr/>
          <p:nvPr userDrawn="1"/>
        </p:nvSpPr>
        <p:spPr>
          <a:xfrm>
            <a:off x="377190" y="1"/>
            <a:ext cx="232260" cy="630427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Tree>
    <p:extLst>
      <p:ext uri="{BB962C8B-B14F-4D97-AF65-F5344CB8AC3E}">
        <p14:creationId xmlns:p14="http://schemas.microsoft.com/office/powerpoint/2010/main" val="3588340213"/>
      </p:ext>
    </p:extLst>
  </p:cSld>
  <p:clrMapOvr>
    <a:masterClrMapping/>
  </p:clrMapOvr>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6_Title Only with Colo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F23A4E-6FAD-15C8-B8E8-736FA3BF3AD5}"/>
              </a:ext>
              <a:ext uri="{C183D7F6-B498-43B3-948B-1728B52AA6E4}">
                <adec:decorative xmlns:adec="http://schemas.microsoft.com/office/drawing/2017/decorative" val="1"/>
              </a:ext>
            </a:extLst>
          </p:cNvPr>
          <p:cNvSpPr/>
          <p:nvPr userDrawn="1"/>
        </p:nvSpPr>
        <p:spPr>
          <a:xfrm>
            <a:off x="0" y="0"/>
            <a:ext cx="10058400" cy="68224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5" name="Rounded Rectangle 45">
            <a:extLst>
              <a:ext uri="{FF2B5EF4-FFF2-40B4-BE49-F238E27FC236}">
                <a16:creationId xmlns:a16="http://schemas.microsoft.com/office/drawing/2014/main" id="{F3CE0730-7AB7-E92E-FF61-75BAA35A795A}"/>
              </a:ext>
              <a:ext uri="{C183D7F6-B498-43B3-948B-1728B52AA6E4}">
                <adec:decorative xmlns:adec="http://schemas.microsoft.com/office/drawing/2017/decorative" val="1"/>
              </a:ext>
            </a:extLst>
          </p:cNvPr>
          <p:cNvSpPr/>
          <p:nvPr userDrawn="1"/>
        </p:nvSpPr>
        <p:spPr>
          <a:xfrm>
            <a:off x="377190" y="1643727"/>
            <a:ext cx="4338614" cy="4660552"/>
          </a:xfrm>
          <a:prstGeom prst="roundRect">
            <a:avLst>
              <a:gd name="adj" fmla="val 43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8" name="Rectangle 7">
            <a:extLst>
              <a:ext uri="{FF2B5EF4-FFF2-40B4-BE49-F238E27FC236}">
                <a16:creationId xmlns:a16="http://schemas.microsoft.com/office/drawing/2014/main" id="{F81C9686-BAD5-88FF-BDD2-4510BF3E1EFE}"/>
              </a:ext>
              <a:ext uri="{C183D7F6-B498-43B3-948B-1728B52AA6E4}">
                <adec:decorative xmlns:adec="http://schemas.microsoft.com/office/drawing/2017/decorative" val="1"/>
              </a:ext>
            </a:extLst>
          </p:cNvPr>
          <p:cNvSpPr/>
          <p:nvPr userDrawn="1"/>
        </p:nvSpPr>
        <p:spPr>
          <a:xfrm>
            <a:off x="377190" y="1643726"/>
            <a:ext cx="232260" cy="466055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9" name="Rounded Rectangle 45">
            <a:extLst>
              <a:ext uri="{FF2B5EF4-FFF2-40B4-BE49-F238E27FC236}">
                <a16:creationId xmlns:a16="http://schemas.microsoft.com/office/drawing/2014/main" id="{329887B3-4DB7-7981-FDE4-7E3B8EE2E776}"/>
              </a:ext>
              <a:ext uri="{C183D7F6-B498-43B3-948B-1728B52AA6E4}">
                <adec:decorative xmlns:adec="http://schemas.microsoft.com/office/drawing/2017/decorative" val="1"/>
              </a:ext>
            </a:extLst>
          </p:cNvPr>
          <p:cNvSpPr/>
          <p:nvPr userDrawn="1"/>
        </p:nvSpPr>
        <p:spPr>
          <a:xfrm>
            <a:off x="5342598" y="1643722"/>
            <a:ext cx="4338614" cy="4660556"/>
          </a:xfrm>
          <a:prstGeom prst="roundRect">
            <a:avLst>
              <a:gd name="adj" fmla="val 43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10" name="Rectangle 9">
            <a:extLst>
              <a:ext uri="{FF2B5EF4-FFF2-40B4-BE49-F238E27FC236}">
                <a16:creationId xmlns:a16="http://schemas.microsoft.com/office/drawing/2014/main" id="{04C4102A-CA52-BE56-F7FB-113DF2F3309E}"/>
              </a:ext>
              <a:ext uri="{C183D7F6-B498-43B3-948B-1728B52AA6E4}">
                <adec:decorative xmlns:adec="http://schemas.microsoft.com/office/drawing/2017/decorative" val="1"/>
              </a:ext>
            </a:extLst>
          </p:cNvPr>
          <p:cNvSpPr/>
          <p:nvPr userDrawn="1"/>
        </p:nvSpPr>
        <p:spPr>
          <a:xfrm>
            <a:off x="5342598" y="1643724"/>
            <a:ext cx="232260" cy="4660553"/>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11" name="Title 10">
            <a:extLst>
              <a:ext uri="{FF2B5EF4-FFF2-40B4-BE49-F238E27FC236}">
                <a16:creationId xmlns:a16="http://schemas.microsoft.com/office/drawing/2014/main" id="{C6152B96-55D2-93E4-1598-A0DC03490561}"/>
              </a:ext>
            </a:extLst>
          </p:cNvPr>
          <p:cNvSpPr>
            <a:spLocks noGrp="1"/>
          </p:cNvSpPr>
          <p:nvPr>
            <p:ph type="title" hasCustomPrompt="1"/>
          </p:nvPr>
        </p:nvSpPr>
        <p:spPr/>
        <p:txBody>
          <a:bodyPr/>
          <a:lstStyle>
            <a:lvl1pPr>
              <a:tabLst>
                <a:tab pos="569714" algn="l"/>
              </a:tabLst>
              <a:defRPr>
                <a:solidFill>
                  <a:schemeClr val="bg1"/>
                </a:solidFill>
              </a:defRPr>
            </a:lvl1pPr>
          </a:lstStyle>
          <a:p>
            <a:r>
              <a:rPr lang="en-US"/>
              <a:t>Click to edit master title style</a:t>
            </a:r>
          </a:p>
        </p:txBody>
      </p:sp>
      <p:sp>
        <p:nvSpPr>
          <p:cNvPr id="13" name="Text Placeholder 12">
            <a:extLst>
              <a:ext uri="{FF2B5EF4-FFF2-40B4-BE49-F238E27FC236}">
                <a16:creationId xmlns:a16="http://schemas.microsoft.com/office/drawing/2014/main" id="{2EF24112-71AD-42DE-FE85-0601591671A5}"/>
              </a:ext>
            </a:extLst>
          </p:cNvPr>
          <p:cNvSpPr>
            <a:spLocks noGrp="1"/>
          </p:cNvSpPr>
          <p:nvPr>
            <p:ph type="body" sz="quarter" idx="11" hasCustomPrompt="1"/>
          </p:nvPr>
        </p:nvSpPr>
        <p:spPr>
          <a:xfrm>
            <a:off x="888815" y="1967029"/>
            <a:ext cx="3564969" cy="40139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2">
            <a:extLst>
              <a:ext uri="{FF2B5EF4-FFF2-40B4-BE49-F238E27FC236}">
                <a16:creationId xmlns:a16="http://schemas.microsoft.com/office/drawing/2014/main" id="{2FE17338-AE65-4B8A-F3A8-8118543F9D9C}"/>
              </a:ext>
            </a:extLst>
          </p:cNvPr>
          <p:cNvSpPr>
            <a:spLocks noGrp="1"/>
          </p:cNvSpPr>
          <p:nvPr>
            <p:ph type="body" sz="quarter" idx="12" hasCustomPrompt="1"/>
          </p:nvPr>
        </p:nvSpPr>
        <p:spPr>
          <a:xfrm>
            <a:off x="5845550" y="1967029"/>
            <a:ext cx="3564969" cy="40139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1467337"/>
      </p:ext>
    </p:extLst>
  </p:cSld>
  <p:clrMapOvr>
    <a:masterClrMapping/>
  </p:clrMapOvr>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3_Title Only with Color">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5" name="Rectangle 4">
            <a:extLst>
              <a:ext uri="{FF2B5EF4-FFF2-40B4-BE49-F238E27FC236}">
                <a16:creationId xmlns:a16="http://schemas.microsoft.com/office/drawing/2014/main" id="{F36AB9C9-5E85-174D-DE56-7A84C55888D9}"/>
              </a:ext>
              <a:ext uri="{C183D7F6-B498-43B3-948B-1728B52AA6E4}">
                <adec:decorative xmlns:adec="http://schemas.microsoft.com/office/drawing/2017/decorative" val="1"/>
              </a:ext>
            </a:extLst>
          </p:cNvPr>
          <p:cNvSpPr/>
          <p:nvPr userDrawn="1"/>
        </p:nvSpPr>
        <p:spPr>
          <a:xfrm>
            <a:off x="0" y="1"/>
            <a:ext cx="4726388" cy="445822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6" name="Rectangle 5">
            <a:extLst>
              <a:ext uri="{FF2B5EF4-FFF2-40B4-BE49-F238E27FC236}">
                <a16:creationId xmlns:a16="http://schemas.microsoft.com/office/drawing/2014/main" id="{14350DBE-8BB6-83F3-2BA1-C6A2ECA6B2AF}"/>
              </a:ext>
              <a:ext uri="{C183D7F6-B498-43B3-948B-1728B52AA6E4}">
                <adec:decorative xmlns:adec="http://schemas.microsoft.com/office/drawing/2017/decorative" val="1"/>
              </a:ext>
            </a:extLst>
          </p:cNvPr>
          <p:cNvSpPr/>
          <p:nvPr userDrawn="1"/>
        </p:nvSpPr>
        <p:spPr>
          <a:xfrm>
            <a:off x="1" y="4439884"/>
            <a:ext cx="10058404" cy="2389075"/>
          </a:xfrm>
          <a:prstGeom prst="rect">
            <a:avLst/>
          </a:prstGeom>
          <a:solidFill>
            <a:srgbClr val="F7F4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a:xfrm>
            <a:off x="381334" y="2128415"/>
            <a:ext cx="3904916" cy="1757785"/>
          </a:xfrm>
        </p:spPr>
        <p:txBody>
          <a:bodyPr anchor="ctr"/>
          <a:lstStyle>
            <a:lvl1pPr marL="0" algn="l" defTabSz="754380" rtl="0" eaLnBrk="1" latinLnBrk="0" hangingPunct="1">
              <a:lnSpc>
                <a:spcPct val="100000"/>
              </a:lnSpc>
              <a:spcBef>
                <a:spcPct val="0"/>
              </a:spcBef>
              <a:buNone/>
              <a:defRPr lang="en-US" sz="3300" kern="1200" dirty="0">
                <a:solidFill>
                  <a:schemeClr val="bg1"/>
                </a:solidFill>
                <a:latin typeface="+mj-lt"/>
                <a:ea typeface="+mj-ea"/>
                <a:cs typeface="+mj-cs"/>
              </a:defRPr>
            </a:lvl1pPr>
          </a:lstStyle>
          <a:p>
            <a:r>
              <a:rPr lang="en-US"/>
              <a:t>Click to edit master title style</a:t>
            </a:r>
          </a:p>
        </p:txBody>
      </p:sp>
    </p:spTree>
    <p:extLst>
      <p:ext uri="{BB962C8B-B14F-4D97-AF65-F5344CB8AC3E}">
        <p14:creationId xmlns:p14="http://schemas.microsoft.com/office/powerpoint/2010/main" val="1772208416"/>
      </p:ext>
    </p:extLst>
  </p:cSld>
  <p:clrMapOvr>
    <a:masterClrMapping/>
  </p:clrMapOvr>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8_Title Only with Colo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BA1B03-8D66-F230-40C1-F817F95555F9}"/>
              </a:ext>
              <a:ext uri="{C183D7F6-B498-43B3-948B-1728B52AA6E4}">
                <adec:decorative xmlns:adec="http://schemas.microsoft.com/office/drawing/2017/decorative" val="1"/>
              </a:ext>
            </a:extLst>
          </p:cNvPr>
          <p:cNvSpPr/>
          <p:nvPr userDrawn="1"/>
        </p:nvSpPr>
        <p:spPr>
          <a:xfrm>
            <a:off x="4554569" y="1"/>
            <a:ext cx="5503613" cy="682244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7" name="Rectangle 6">
            <a:extLst>
              <a:ext uri="{FF2B5EF4-FFF2-40B4-BE49-F238E27FC236}">
                <a16:creationId xmlns:a16="http://schemas.microsoft.com/office/drawing/2014/main" id="{B0BCEE47-6702-0990-2D24-C73F5E0FD320}"/>
              </a:ext>
              <a:ext uri="{C183D7F6-B498-43B3-948B-1728B52AA6E4}">
                <adec:decorative xmlns:adec="http://schemas.microsoft.com/office/drawing/2017/decorative" val="1"/>
              </a:ext>
            </a:extLst>
          </p:cNvPr>
          <p:cNvSpPr/>
          <p:nvPr userDrawn="1"/>
        </p:nvSpPr>
        <p:spPr>
          <a:xfrm>
            <a:off x="0" y="2"/>
            <a:ext cx="10058400" cy="344775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8" name="Oval 7">
            <a:extLst>
              <a:ext uri="{FF2B5EF4-FFF2-40B4-BE49-F238E27FC236}">
                <a16:creationId xmlns:a16="http://schemas.microsoft.com/office/drawing/2014/main" id="{7548256F-770A-44EE-1A5B-4B5D42B633B4}"/>
              </a:ext>
              <a:ext uri="{C183D7F6-B498-43B3-948B-1728B52AA6E4}">
                <adec:decorative xmlns:adec="http://schemas.microsoft.com/office/drawing/2017/decorative" val="1"/>
              </a:ext>
            </a:extLst>
          </p:cNvPr>
          <p:cNvSpPr/>
          <p:nvPr userDrawn="1"/>
        </p:nvSpPr>
        <p:spPr>
          <a:xfrm>
            <a:off x="596513" y="1027004"/>
            <a:ext cx="3492635" cy="479796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9" name="Picture Placeholder 9">
            <a:extLst>
              <a:ext uri="{FF2B5EF4-FFF2-40B4-BE49-F238E27FC236}">
                <a16:creationId xmlns:a16="http://schemas.microsoft.com/office/drawing/2014/main" id="{5A7C336F-CB5D-48A1-A9EE-D69777D4B030}"/>
              </a:ext>
            </a:extLst>
          </p:cNvPr>
          <p:cNvSpPr>
            <a:spLocks noGrp="1"/>
          </p:cNvSpPr>
          <p:nvPr>
            <p:ph type="pic" sz="quarter" idx="11" hasCustomPrompt="1"/>
          </p:nvPr>
        </p:nvSpPr>
        <p:spPr>
          <a:xfrm>
            <a:off x="780392" y="1279605"/>
            <a:ext cx="3124876" cy="4292760"/>
          </a:xfrm>
          <a:prstGeom prst="ellipse">
            <a:avLst/>
          </a:prstGeom>
          <a:solidFill>
            <a:schemeClr val="tx1">
              <a:lumMod val="50000"/>
              <a:lumOff val="50000"/>
            </a:schemeClr>
          </a:solidFill>
        </p:spPr>
        <p:txBody>
          <a:bodyPr vert="horz" lIns="91440" tIns="45720" rIns="91440" bIns="45720" rtlCol="0" anchor="ctr">
            <a:noAutofit/>
          </a:bodyPr>
          <a:lstStyle>
            <a:lvl1pPr>
              <a:defRPr lang="en-US">
                <a:solidFill>
                  <a:schemeClr val="bg1"/>
                </a:solidFill>
                <a:latin typeface="+mn-lt"/>
              </a:defRPr>
            </a:lvl1pPr>
          </a:lstStyle>
          <a:p>
            <a:pPr marL="0" lvl="0" indent="0" algn="ctr">
              <a:buNone/>
            </a:pPr>
            <a:r>
              <a:rPr lang="en-US"/>
              <a:t>Click to insert headshot</a:t>
            </a:r>
          </a:p>
        </p:txBody>
      </p:sp>
      <p:sp>
        <p:nvSpPr>
          <p:cNvPr id="11" name="Text Placeholder 10">
            <a:extLst>
              <a:ext uri="{FF2B5EF4-FFF2-40B4-BE49-F238E27FC236}">
                <a16:creationId xmlns:a16="http://schemas.microsoft.com/office/drawing/2014/main" id="{B32ED0FA-95F3-BF52-290A-F2C94C21BBA8}"/>
              </a:ext>
            </a:extLst>
          </p:cNvPr>
          <p:cNvSpPr>
            <a:spLocks noGrp="1"/>
          </p:cNvSpPr>
          <p:nvPr>
            <p:ph type="body" sz="quarter" idx="12" hasCustomPrompt="1"/>
          </p:nvPr>
        </p:nvSpPr>
        <p:spPr>
          <a:xfrm>
            <a:off x="5028982" y="2451548"/>
            <a:ext cx="4652228" cy="523220"/>
          </a:xfrm>
        </p:spPr>
        <p:txBody>
          <a:bodyPr/>
          <a:lstStyle>
            <a:lvl1pPr marL="0" indent="0">
              <a:buNone/>
              <a:defRPr kumimoji="0" lang="en-US" sz="1650" b="1" i="0" u="none" strike="noStrike" kern="1200" cap="none" normalizeH="0" baseline="0" dirty="0" smtClean="0">
                <a:ln>
                  <a:noFill/>
                </a:ln>
                <a:solidFill>
                  <a:schemeClr val="bg1"/>
                </a:solidFill>
                <a:effectLst/>
                <a:latin typeface="+mn-lt"/>
                <a:ea typeface="+mn-ea"/>
                <a:cs typeface="+mn-cs"/>
              </a:defRPr>
            </a:lvl1pPr>
          </a:lstStyle>
          <a:p>
            <a:pPr lvl="0"/>
            <a:r>
              <a:rPr lang="en-US"/>
              <a:t>Click to edit master text styles</a:t>
            </a:r>
          </a:p>
        </p:txBody>
      </p:sp>
      <p:sp>
        <p:nvSpPr>
          <p:cNvPr id="12" name="Text Placeholder 10">
            <a:extLst>
              <a:ext uri="{FF2B5EF4-FFF2-40B4-BE49-F238E27FC236}">
                <a16:creationId xmlns:a16="http://schemas.microsoft.com/office/drawing/2014/main" id="{7A9B0612-8A2F-CE5A-F871-67A4F6AD826C}"/>
              </a:ext>
            </a:extLst>
          </p:cNvPr>
          <p:cNvSpPr>
            <a:spLocks noGrp="1"/>
          </p:cNvSpPr>
          <p:nvPr>
            <p:ph type="body" sz="quarter" idx="13" hasCustomPrompt="1"/>
          </p:nvPr>
        </p:nvSpPr>
        <p:spPr>
          <a:xfrm>
            <a:off x="5029200" y="3886200"/>
            <a:ext cx="4652010" cy="2578206"/>
          </a:xfrm>
        </p:spPr>
        <p:txBody>
          <a:bodyPr/>
          <a:lstStyle>
            <a:lvl1pPr marL="0" indent="0">
              <a:buNone/>
              <a:defRPr sz="1485">
                <a:solidFill>
                  <a:schemeClr val="bg1"/>
                </a:solidFill>
                <a:latin typeface="+mn-lt"/>
              </a:defRPr>
            </a:lvl1pPr>
          </a:lstStyle>
          <a:p>
            <a:pPr lvl="0"/>
            <a:r>
              <a:rPr lang="en-US"/>
              <a:t>Click to edit master text styles</a:t>
            </a:r>
          </a:p>
        </p:txBody>
      </p:sp>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a:xfrm>
            <a:off x="5028982" y="693763"/>
            <a:ext cx="4652228" cy="1757785"/>
          </a:xfrm>
        </p:spPr>
        <p:txBody>
          <a:bodyPr anchor="b"/>
          <a:lstStyle>
            <a:lvl1pPr marL="0" algn="l" defTabSz="754380" rtl="0" eaLnBrk="1" latinLnBrk="0" hangingPunct="1">
              <a:lnSpc>
                <a:spcPct val="100000"/>
              </a:lnSpc>
              <a:spcBef>
                <a:spcPct val="0"/>
              </a:spcBef>
              <a:buNone/>
              <a:defRPr lang="en-US" sz="3300" kern="1200" dirty="0">
                <a:solidFill>
                  <a:schemeClr val="bg1"/>
                </a:solidFill>
                <a:latin typeface="+mj-lt"/>
                <a:ea typeface="+mj-ea"/>
                <a:cs typeface="+mj-cs"/>
              </a:defRPr>
            </a:lvl1pPr>
          </a:lstStyle>
          <a:p>
            <a:r>
              <a:rPr lang="en-US"/>
              <a:t>Click to edit master title style</a:t>
            </a:r>
          </a:p>
        </p:txBody>
      </p:sp>
    </p:spTree>
    <p:extLst>
      <p:ext uri="{BB962C8B-B14F-4D97-AF65-F5344CB8AC3E}">
        <p14:creationId xmlns:p14="http://schemas.microsoft.com/office/powerpoint/2010/main" val="2795760294"/>
      </p:ext>
    </p:extLst>
  </p:cSld>
  <p:clrMapOvr>
    <a:masterClrMapping/>
  </p:clrMapOvr>
  <p:extLst>
    <p:ext uri="{DCECCB84-F9BA-43D5-87BE-67443E8EF086}">
      <p15:sldGuideLst xmlns:p15="http://schemas.microsoft.com/office/powerpoint/2012/main"/>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4_Title Only with Color">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4" name="Title 3">
            <a:extLst>
              <a:ext uri="{FF2B5EF4-FFF2-40B4-BE49-F238E27FC236}">
                <a16:creationId xmlns:a16="http://schemas.microsoft.com/office/drawing/2014/main" id="{AC7A6B91-15FC-5B45-F6B2-B8FF21C534AD}"/>
              </a:ext>
            </a:extLst>
          </p:cNvPr>
          <p:cNvSpPr>
            <a:spLocks noGrp="1"/>
          </p:cNvSpPr>
          <p:nvPr>
            <p:ph type="title" hasCustomPrompt="1"/>
          </p:nvPr>
        </p:nvSpPr>
        <p:spPr>
          <a:xfrm>
            <a:off x="381334" y="413809"/>
            <a:ext cx="4647866" cy="816110"/>
          </a:xfrm>
        </p:spPr>
        <p:txBody>
          <a:bodyPr/>
          <a:lstStyle/>
          <a:p>
            <a:r>
              <a:rPr lang="en-US"/>
              <a:t>Click to edit master title style</a:t>
            </a:r>
          </a:p>
        </p:txBody>
      </p:sp>
      <p:sp>
        <p:nvSpPr>
          <p:cNvPr id="7" name="Picture Placeholder 33">
            <a:extLst>
              <a:ext uri="{FF2B5EF4-FFF2-40B4-BE49-F238E27FC236}">
                <a16:creationId xmlns:a16="http://schemas.microsoft.com/office/drawing/2014/main" id="{57C2B657-C81A-9866-AD18-0D1298A86D96}"/>
              </a:ext>
              <a:ext uri="{C183D7F6-B498-43B3-948B-1728B52AA6E4}">
                <adec:decorative xmlns:adec="http://schemas.microsoft.com/office/drawing/2017/decorative" val="1"/>
              </a:ext>
            </a:extLst>
          </p:cNvPr>
          <p:cNvSpPr>
            <a:spLocks noGrp="1"/>
          </p:cNvSpPr>
          <p:nvPr>
            <p:ph type="pic" sz="quarter" idx="12"/>
          </p:nvPr>
        </p:nvSpPr>
        <p:spPr>
          <a:xfrm>
            <a:off x="6453130" y="3308734"/>
            <a:ext cx="3228080" cy="3513707"/>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8" name="Picture Placeholder 33">
            <a:extLst>
              <a:ext uri="{FF2B5EF4-FFF2-40B4-BE49-F238E27FC236}">
                <a16:creationId xmlns:a16="http://schemas.microsoft.com/office/drawing/2014/main" id="{AF590D90-2A14-0EFA-47F4-D83963581732}"/>
              </a:ext>
              <a:ext uri="{C183D7F6-B498-43B3-948B-1728B52AA6E4}">
                <adec:decorative xmlns:adec="http://schemas.microsoft.com/office/drawing/2017/decorative" val="1"/>
              </a:ext>
            </a:extLst>
          </p:cNvPr>
          <p:cNvSpPr>
            <a:spLocks noGrp="1"/>
          </p:cNvSpPr>
          <p:nvPr>
            <p:ph type="pic" sz="quarter" idx="13"/>
          </p:nvPr>
        </p:nvSpPr>
        <p:spPr>
          <a:xfrm>
            <a:off x="6448985" y="413809"/>
            <a:ext cx="3228080" cy="2670180"/>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Tree>
    <p:extLst>
      <p:ext uri="{BB962C8B-B14F-4D97-AF65-F5344CB8AC3E}">
        <p14:creationId xmlns:p14="http://schemas.microsoft.com/office/powerpoint/2010/main" val="2373509883"/>
      </p:ext>
    </p:extLst>
  </p:cSld>
  <p:clrMapOvr>
    <a:masterClrMapping/>
  </p:clrMapOvr>
  <p:extLst>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7_Title Only with Color">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2" name="Picture Placeholder 33">
            <a:extLst>
              <a:ext uri="{FF2B5EF4-FFF2-40B4-BE49-F238E27FC236}">
                <a16:creationId xmlns:a16="http://schemas.microsoft.com/office/drawing/2014/main" id="{ACC55730-C122-6713-3CD2-C27602E47341}"/>
              </a:ext>
              <a:ext uri="{C183D7F6-B498-43B3-948B-1728B52AA6E4}">
                <adec:decorative xmlns:adec="http://schemas.microsoft.com/office/drawing/2017/decorative" val="1"/>
              </a:ext>
            </a:extLst>
          </p:cNvPr>
          <p:cNvSpPr>
            <a:spLocks noGrp="1"/>
          </p:cNvSpPr>
          <p:nvPr>
            <p:ph type="pic" sz="quarter" idx="11"/>
          </p:nvPr>
        </p:nvSpPr>
        <p:spPr>
          <a:xfrm>
            <a:off x="1368972" y="1481051"/>
            <a:ext cx="2263140" cy="2299335"/>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5" name="Picture Placeholder 33">
            <a:extLst>
              <a:ext uri="{FF2B5EF4-FFF2-40B4-BE49-F238E27FC236}">
                <a16:creationId xmlns:a16="http://schemas.microsoft.com/office/drawing/2014/main" id="{0DF6F488-D8C6-5088-20AE-DD8BE2A6F5EF}"/>
              </a:ext>
              <a:ext uri="{C183D7F6-B498-43B3-948B-1728B52AA6E4}">
                <adec:decorative xmlns:adec="http://schemas.microsoft.com/office/drawing/2017/decorative" val="1"/>
              </a:ext>
            </a:extLst>
          </p:cNvPr>
          <p:cNvSpPr>
            <a:spLocks noGrp="1"/>
          </p:cNvSpPr>
          <p:nvPr>
            <p:ph type="pic" sz="quarter" idx="12"/>
          </p:nvPr>
        </p:nvSpPr>
        <p:spPr>
          <a:xfrm>
            <a:off x="3897630" y="1481051"/>
            <a:ext cx="2263140" cy="2299335"/>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6" name="Picture Placeholder 33">
            <a:extLst>
              <a:ext uri="{FF2B5EF4-FFF2-40B4-BE49-F238E27FC236}">
                <a16:creationId xmlns:a16="http://schemas.microsoft.com/office/drawing/2014/main" id="{17AAD5FE-CE16-9E3D-6058-684D9EB029F9}"/>
              </a:ext>
              <a:ext uri="{C183D7F6-B498-43B3-948B-1728B52AA6E4}">
                <adec:decorative xmlns:adec="http://schemas.microsoft.com/office/drawing/2017/decorative" val="1"/>
              </a:ext>
            </a:extLst>
          </p:cNvPr>
          <p:cNvSpPr>
            <a:spLocks noGrp="1"/>
          </p:cNvSpPr>
          <p:nvPr>
            <p:ph type="pic" sz="quarter" idx="13"/>
          </p:nvPr>
        </p:nvSpPr>
        <p:spPr>
          <a:xfrm>
            <a:off x="6426291" y="1481051"/>
            <a:ext cx="2263140" cy="2299335"/>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15" name="Title 14">
            <a:extLst>
              <a:ext uri="{FF2B5EF4-FFF2-40B4-BE49-F238E27FC236}">
                <a16:creationId xmlns:a16="http://schemas.microsoft.com/office/drawing/2014/main" id="{DA2C6168-3662-2AE4-1743-D2A5E876B591}"/>
              </a:ext>
            </a:extLst>
          </p:cNvPr>
          <p:cNvSpPr>
            <a:spLocks noGrp="1"/>
          </p:cNvSpPr>
          <p:nvPr>
            <p:ph type="title" hasCustomPrompt="1"/>
          </p:nvPr>
        </p:nvSpPr>
        <p:spPr/>
        <p:txBody>
          <a:bodyPr/>
          <a:lstStyle/>
          <a:p>
            <a:r>
              <a:rPr lang="en-US"/>
              <a:t>Click to edit master title style</a:t>
            </a:r>
          </a:p>
        </p:txBody>
      </p:sp>
      <p:sp>
        <p:nvSpPr>
          <p:cNvPr id="9" name="Text Placeholder 38">
            <a:extLst>
              <a:ext uri="{FF2B5EF4-FFF2-40B4-BE49-F238E27FC236}">
                <a16:creationId xmlns:a16="http://schemas.microsoft.com/office/drawing/2014/main" id="{F151EE36-7E61-EAC4-B240-A6061F72028B}"/>
              </a:ext>
            </a:extLst>
          </p:cNvPr>
          <p:cNvSpPr>
            <a:spLocks noGrp="1"/>
          </p:cNvSpPr>
          <p:nvPr>
            <p:ph type="body" sz="quarter" idx="15"/>
          </p:nvPr>
        </p:nvSpPr>
        <p:spPr>
          <a:xfrm>
            <a:off x="1368971" y="3964606"/>
            <a:ext cx="2263140" cy="2754405"/>
          </a:xfrm>
        </p:spPr>
        <p:txBody>
          <a:bodyPr/>
          <a:lstStyle>
            <a:lvl1pPr marL="0" indent="0">
              <a:buNone/>
              <a:defRPr sz="1485">
                <a:latin typeface="+mn-lt"/>
              </a:defRPr>
            </a:lvl1pPr>
            <a:lvl2pPr>
              <a:defRPr sz="1155">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38">
            <a:extLst>
              <a:ext uri="{FF2B5EF4-FFF2-40B4-BE49-F238E27FC236}">
                <a16:creationId xmlns:a16="http://schemas.microsoft.com/office/drawing/2014/main" id="{DF83F33E-246D-C89A-400C-A0B9BA012C46}"/>
              </a:ext>
            </a:extLst>
          </p:cNvPr>
          <p:cNvSpPr>
            <a:spLocks noGrp="1"/>
          </p:cNvSpPr>
          <p:nvPr>
            <p:ph type="body" sz="quarter" idx="16"/>
          </p:nvPr>
        </p:nvSpPr>
        <p:spPr>
          <a:xfrm>
            <a:off x="3897629" y="3964606"/>
            <a:ext cx="2263140" cy="2754405"/>
          </a:xfrm>
        </p:spPr>
        <p:txBody>
          <a:bodyPr/>
          <a:lstStyle>
            <a:lvl1pPr marL="0" indent="0">
              <a:buNone/>
              <a:defRPr sz="1485">
                <a:latin typeface="+mn-lt"/>
              </a:defRPr>
            </a:lvl1pPr>
            <a:lvl2pPr>
              <a:defRPr sz="1155">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8">
            <a:extLst>
              <a:ext uri="{FF2B5EF4-FFF2-40B4-BE49-F238E27FC236}">
                <a16:creationId xmlns:a16="http://schemas.microsoft.com/office/drawing/2014/main" id="{A29F1E66-71B3-A2DA-D437-CDB943D24024}"/>
              </a:ext>
            </a:extLst>
          </p:cNvPr>
          <p:cNvSpPr>
            <a:spLocks noGrp="1"/>
          </p:cNvSpPr>
          <p:nvPr>
            <p:ph type="body" sz="quarter" idx="17"/>
          </p:nvPr>
        </p:nvSpPr>
        <p:spPr>
          <a:xfrm>
            <a:off x="6426291" y="3964606"/>
            <a:ext cx="2263140" cy="2754405"/>
          </a:xfrm>
        </p:spPr>
        <p:txBody>
          <a:bodyPr/>
          <a:lstStyle>
            <a:lvl1pPr marL="0" indent="0">
              <a:buNone/>
              <a:defRPr sz="1485">
                <a:latin typeface="+mn-lt"/>
              </a:defRPr>
            </a:lvl1pPr>
            <a:lvl2pPr>
              <a:defRPr sz="1155">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9B2C9B43-962E-E2BF-E264-5C83F60119D6}"/>
              </a:ext>
              <a:ext uri="{C183D7F6-B498-43B3-948B-1728B52AA6E4}">
                <adec:decorative xmlns:adec="http://schemas.microsoft.com/office/drawing/2017/decorative" val="1"/>
              </a:ext>
            </a:extLst>
          </p:cNvPr>
          <p:cNvSpPr/>
          <p:nvPr userDrawn="1"/>
        </p:nvSpPr>
        <p:spPr>
          <a:xfrm>
            <a:off x="1368972" y="6719010"/>
            <a:ext cx="2263140" cy="7840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13" name="Rectangle 12">
            <a:extLst>
              <a:ext uri="{FF2B5EF4-FFF2-40B4-BE49-F238E27FC236}">
                <a16:creationId xmlns:a16="http://schemas.microsoft.com/office/drawing/2014/main" id="{625ED846-C05C-39A2-8703-8896BE25ED96}"/>
              </a:ext>
              <a:ext uri="{C183D7F6-B498-43B3-948B-1728B52AA6E4}">
                <adec:decorative xmlns:adec="http://schemas.microsoft.com/office/drawing/2017/decorative" val="1"/>
              </a:ext>
            </a:extLst>
          </p:cNvPr>
          <p:cNvSpPr/>
          <p:nvPr userDrawn="1"/>
        </p:nvSpPr>
        <p:spPr>
          <a:xfrm>
            <a:off x="3897630" y="6719010"/>
            <a:ext cx="2263140" cy="7840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14" name="Rectangle 13">
            <a:extLst>
              <a:ext uri="{FF2B5EF4-FFF2-40B4-BE49-F238E27FC236}">
                <a16:creationId xmlns:a16="http://schemas.microsoft.com/office/drawing/2014/main" id="{486DF329-97A7-C046-EE2F-55657256502A}"/>
              </a:ext>
              <a:ext uri="{C183D7F6-B498-43B3-948B-1728B52AA6E4}">
                <adec:decorative xmlns:adec="http://schemas.microsoft.com/office/drawing/2017/decorative" val="1"/>
              </a:ext>
            </a:extLst>
          </p:cNvPr>
          <p:cNvSpPr/>
          <p:nvPr userDrawn="1"/>
        </p:nvSpPr>
        <p:spPr>
          <a:xfrm>
            <a:off x="6426291" y="6719010"/>
            <a:ext cx="2263140" cy="7840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Tree>
    <p:extLst>
      <p:ext uri="{BB962C8B-B14F-4D97-AF65-F5344CB8AC3E}">
        <p14:creationId xmlns:p14="http://schemas.microsoft.com/office/powerpoint/2010/main" val="908029263"/>
      </p:ext>
    </p:extLst>
  </p:cSld>
  <p:clrMapOvr>
    <a:masterClrMapping/>
  </p:clrMapOvr>
  <p:extLst>
    <p:ext uri="{DCECCB84-F9BA-43D5-87BE-67443E8EF086}">
      <p15:sldGuideLst xmlns:p15="http://schemas.microsoft.com/office/powerpoint/2012/main"/>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Quot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C064A4-85CE-14C1-9A06-6D8BC69D47A5}"/>
              </a:ext>
              <a:ext uri="{C183D7F6-B498-43B3-948B-1728B52AA6E4}">
                <adec:decorative xmlns:adec="http://schemas.microsoft.com/office/drawing/2017/decorative" val="1"/>
              </a:ext>
            </a:extLst>
          </p:cNvPr>
          <p:cNvSpPr/>
          <p:nvPr userDrawn="1"/>
        </p:nvSpPr>
        <p:spPr>
          <a:xfrm>
            <a:off x="0" y="-1"/>
            <a:ext cx="10058400" cy="682244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5" name="Rounded Rectangle 45">
            <a:extLst>
              <a:ext uri="{FF2B5EF4-FFF2-40B4-BE49-F238E27FC236}">
                <a16:creationId xmlns:a16="http://schemas.microsoft.com/office/drawing/2014/main" id="{4DA7A224-D3CC-AE38-5532-39CAEC02941C}"/>
              </a:ext>
              <a:ext uri="{C183D7F6-B498-43B3-948B-1728B52AA6E4}">
                <adec:decorative xmlns:adec="http://schemas.microsoft.com/office/drawing/2017/decorative" val="1"/>
              </a:ext>
            </a:extLst>
          </p:cNvPr>
          <p:cNvSpPr/>
          <p:nvPr userDrawn="1"/>
        </p:nvSpPr>
        <p:spPr>
          <a:xfrm>
            <a:off x="1124271" y="1087041"/>
            <a:ext cx="7809859" cy="4759396"/>
          </a:xfrm>
          <a:prstGeom prst="roundRect">
            <a:avLst>
              <a:gd name="adj" fmla="val 5534"/>
            </a:avLst>
          </a:prstGeom>
          <a:solidFill>
            <a:srgbClr val="F7F4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13C0FDFE-80DF-8D8D-6DAE-86882FD83C74}"/>
              </a:ext>
            </a:extLst>
          </p:cNvPr>
          <p:cNvSpPr>
            <a:spLocks noGrp="1"/>
          </p:cNvSpPr>
          <p:nvPr>
            <p:ph type="title" hasCustomPrompt="1"/>
          </p:nvPr>
        </p:nvSpPr>
        <p:spPr>
          <a:xfrm>
            <a:off x="1450921" y="1483270"/>
            <a:ext cx="7137399" cy="2935578"/>
          </a:xfrm>
        </p:spPr>
        <p:txBody>
          <a:bodyPr anchor="t"/>
          <a:lstStyle>
            <a:lvl1pPr>
              <a:defRPr sz="2970">
                <a:solidFill>
                  <a:schemeClr val="tx1"/>
                </a:solidFill>
              </a:defRPr>
            </a:lvl1pPr>
          </a:lstStyle>
          <a:p>
            <a:r>
              <a:rPr lang="en-US"/>
              <a:t>Click to edit master title style</a:t>
            </a:r>
          </a:p>
        </p:txBody>
      </p:sp>
      <p:sp>
        <p:nvSpPr>
          <p:cNvPr id="11" name="Text Placeholder 10">
            <a:extLst>
              <a:ext uri="{FF2B5EF4-FFF2-40B4-BE49-F238E27FC236}">
                <a16:creationId xmlns:a16="http://schemas.microsoft.com/office/drawing/2014/main" id="{3E9F2286-3A7F-A36A-0CAE-13B7E2A97B6E}"/>
              </a:ext>
            </a:extLst>
          </p:cNvPr>
          <p:cNvSpPr>
            <a:spLocks noGrp="1"/>
          </p:cNvSpPr>
          <p:nvPr>
            <p:ph type="body" sz="quarter" idx="13"/>
          </p:nvPr>
        </p:nvSpPr>
        <p:spPr>
          <a:xfrm>
            <a:off x="1451133" y="4692227"/>
            <a:ext cx="7137187" cy="867198"/>
          </a:xfrm>
        </p:spPr>
        <p:txBody>
          <a:bodyPr anchor="b"/>
          <a:lstStyle>
            <a:lvl1pPr marL="0" indent="0">
              <a:buNone/>
              <a:defRPr lang="en-US" sz="1320" kern="1200" dirty="0" smtClean="0">
                <a:solidFill>
                  <a:srgbClr val="033F13"/>
                </a:solidFill>
                <a:latin typeface="+mn-lt"/>
                <a:ea typeface="+mn-ea"/>
                <a:cs typeface="+mn-cs"/>
              </a:defRPr>
            </a:lvl1pPr>
          </a:lstStyle>
          <a:p>
            <a:pPr lvl="0"/>
            <a:r>
              <a:rPr lang="en-US"/>
              <a:t>Click to edit Master text styles</a:t>
            </a:r>
          </a:p>
        </p:txBody>
      </p:sp>
      <p:sp>
        <p:nvSpPr>
          <p:cNvPr id="3" name="Slide Number Placeholder 2">
            <a:extLst>
              <a:ext uri="{FF2B5EF4-FFF2-40B4-BE49-F238E27FC236}">
                <a16:creationId xmlns:a16="http://schemas.microsoft.com/office/drawing/2014/main" id="{063C109E-C064-B4C5-2B8E-47BCACAB5AF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17877084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_Quot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C064A4-85CE-14C1-9A06-6D8BC69D47A5}"/>
              </a:ext>
              <a:ext uri="{C183D7F6-B498-43B3-948B-1728B52AA6E4}">
                <adec:decorative xmlns:adec="http://schemas.microsoft.com/office/drawing/2017/decorative" val="1"/>
              </a:ext>
            </a:extLst>
          </p:cNvPr>
          <p:cNvSpPr/>
          <p:nvPr userDrawn="1"/>
        </p:nvSpPr>
        <p:spPr>
          <a:xfrm>
            <a:off x="0" y="-1"/>
            <a:ext cx="10058400" cy="682244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6" name="Rounded Rectangle 45">
            <a:extLst>
              <a:ext uri="{FF2B5EF4-FFF2-40B4-BE49-F238E27FC236}">
                <a16:creationId xmlns:a16="http://schemas.microsoft.com/office/drawing/2014/main" id="{C8F7D5A8-104B-6E00-EA7A-C69A061016AC}"/>
              </a:ext>
              <a:ext uri="{C183D7F6-B498-43B3-948B-1728B52AA6E4}">
                <adec:decorative xmlns:adec="http://schemas.microsoft.com/office/drawing/2017/decorative" val="1"/>
              </a:ext>
            </a:extLst>
          </p:cNvPr>
          <p:cNvSpPr/>
          <p:nvPr userDrawn="1"/>
        </p:nvSpPr>
        <p:spPr>
          <a:xfrm>
            <a:off x="1801985" y="1087041"/>
            <a:ext cx="6459685" cy="4759396"/>
          </a:xfrm>
          <a:prstGeom prst="roundRect">
            <a:avLst>
              <a:gd name="adj" fmla="val 5534"/>
            </a:avLst>
          </a:prstGeom>
          <a:solidFill>
            <a:srgbClr val="F7F4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13C0FDFE-80DF-8D8D-6DAE-86882FD83C74}"/>
              </a:ext>
            </a:extLst>
          </p:cNvPr>
          <p:cNvSpPr>
            <a:spLocks noGrp="1"/>
          </p:cNvSpPr>
          <p:nvPr>
            <p:ph type="title" hasCustomPrompt="1"/>
          </p:nvPr>
        </p:nvSpPr>
        <p:spPr>
          <a:xfrm>
            <a:off x="2148739" y="1483270"/>
            <a:ext cx="5760922" cy="2935578"/>
          </a:xfrm>
        </p:spPr>
        <p:txBody>
          <a:bodyPr anchor="t"/>
          <a:lstStyle>
            <a:lvl1pPr>
              <a:defRPr sz="2640">
                <a:solidFill>
                  <a:schemeClr val="tx1"/>
                </a:solidFill>
              </a:defRPr>
            </a:lvl1pPr>
          </a:lstStyle>
          <a:p>
            <a:r>
              <a:rPr lang="en-US"/>
              <a:t>Click to edit master title style</a:t>
            </a:r>
          </a:p>
        </p:txBody>
      </p:sp>
      <p:sp>
        <p:nvSpPr>
          <p:cNvPr id="11" name="Text Placeholder 10">
            <a:extLst>
              <a:ext uri="{FF2B5EF4-FFF2-40B4-BE49-F238E27FC236}">
                <a16:creationId xmlns:a16="http://schemas.microsoft.com/office/drawing/2014/main" id="{3E9F2286-3A7F-A36A-0CAE-13B7E2A97B6E}"/>
              </a:ext>
            </a:extLst>
          </p:cNvPr>
          <p:cNvSpPr>
            <a:spLocks noGrp="1"/>
          </p:cNvSpPr>
          <p:nvPr>
            <p:ph type="body" sz="quarter" idx="13"/>
          </p:nvPr>
        </p:nvSpPr>
        <p:spPr>
          <a:xfrm>
            <a:off x="2148718" y="4692227"/>
            <a:ext cx="5760751" cy="867198"/>
          </a:xfrm>
        </p:spPr>
        <p:txBody>
          <a:bodyPr anchor="b"/>
          <a:lstStyle>
            <a:lvl1pPr marL="0" indent="0">
              <a:buNone/>
              <a:defRPr lang="en-US" sz="1320" kern="1200" dirty="0" smtClean="0">
                <a:solidFill>
                  <a:srgbClr val="033F13"/>
                </a:solidFill>
                <a:latin typeface="+mn-lt"/>
                <a:ea typeface="+mn-ea"/>
                <a:cs typeface="+mn-cs"/>
              </a:defRPr>
            </a:lvl1pPr>
          </a:lstStyle>
          <a:p>
            <a:pPr lvl="0"/>
            <a:r>
              <a:rPr lang="en-US"/>
              <a:t>Click to edit Master text styles</a:t>
            </a:r>
          </a:p>
        </p:txBody>
      </p:sp>
      <p:sp>
        <p:nvSpPr>
          <p:cNvPr id="3" name="Slide Number Placeholder 2">
            <a:extLst>
              <a:ext uri="{FF2B5EF4-FFF2-40B4-BE49-F238E27FC236}">
                <a16:creationId xmlns:a16="http://schemas.microsoft.com/office/drawing/2014/main" id="{063C109E-C064-B4C5-2B8E-47BCACAB5AF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432880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6"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55.xml"/><Relationship Id="rId18" Type="http://schemas.openxmlformats.org/officeDocument/2006/relationships/slideLayout" Target="../slideLayouts/slideLayout60.xml"/><Relationship Id="rId26" Type="http://schemas.openxmlformats.org/officeDocument/2006/relationships/slideLayout" Target="../slideLayouts/slideLayout68.xml"/><Relationship Id="rId39" Type="http://schemas.openxmlformats.org/officeDocument/2006/relationships/slideLayout" Target="../slideLayouts/slideLayout81.xml"/><Relationship Id="rId21" Type="http://schemas.openxmlformats.org/officeDocument/2006/relationships/slideLayout" Target="../slideLayouts/slideLayout63.xml"/><Relationship Id="rId34" Type="http://schemas.openxmlformats.org/officeDocument/2006/relationships/slideLayout" Target="../slideLayouts/slideLayout76.xml"/><Relationship Id="rId42" Type="http://schemas.openxmlformats.org/officeDocument/2006/relationships/slideLayout" Target="../slideLayouts/slideLayout84.xml"/><Relationship Id="rId47" Type="http://schemas.openxmlformats.org/officeDocument/2006/relationships/slideLayout" Target="../slideLayouts/slideLayout89.xml"/><Relationship Id="rId50" Type="http://schemas.openxmlformats.org/officeDocument/2006/relationships/slideLayout" Target="../slideLayouts/slideLayout92.xml"/><Relationship Id="rId55" Type="http://schemas.openxmlformats.org/officeDocument/2006/relationships/slideLayout" Target="../slideLayouts/slideLayout97.xml"/><Relationship Id="rId63" Type="http://schemas.openxmlformats.org/officeDocument/2006/relationships/slideLayout" Target="../slideLayouts/slideLayout105.xml"/><Relationship Id="rId68" Type="http://schemas.openxmlformats.org/officeDocument/2006/relationships/slideLayout" Target="../slideLayouts/slideLayout110.xml"/><Relationship Id="rId7" Type="http://schemas.openxmlformats.org/officeDocument/2006/relationships/slideLayout" Target="../slideLayouts/slideLayout49.xml"/><Relationship Id="rId71" Type="http://schemas.openxmlformats.org/officeDocument/2006/relationships/slideLayout" Target="../slideLayouts/slideLayout113.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9" Type="http://schemas.openxmlformats.org/officeDocument/2006/relationships/slideLayout" Target="../slideLayouts/slideLayout71.xml"/><Relationship Id="rId11" Type="http://schemas.openxmlformats.org/officeDocument/2006/relationships/slideLayout" Target="../slideLayouts/slideLayout53.xml"/><Relationship Id="rId24" Type="http://schemas.openxmlformats.org/officeDocument/2006/relationships/slideLayout" Target="../slideLayouts/slideLayout66.xml"/><Relationship Id="rId32" Type="http://schemas.openxmlformats.org/officeDocument/2006/relationships/slideLayout" Target="../slideLayouts/slideLayout74.xml"/><Relationship Id="rId37" Type="http://schemas.openxmlformats.org/officeDocument/2006/relationships/slideLayout" Target="../slideLayouts/slideLayout79.xml"/><Relationship Id="rId40" Type="http://schemas.openxmlformats.org/officeDocument/2006/relationships/slideLayout" Target="../slideLayouts/slideLayout82.xml"/><Relationship Id="rId45" Type="http://schemas.openxmlformats.org/officeDocument/2006/relationships/slideLayout" Target="../slideLayouts/slideLayout87.xml"/><Relationship Id="rId53" Type="http://schemas.openxmlformats.org/officeDocument/2006/relationships/slideLayout" Target="../slideLayouts/slideLayout95.xml"/><Relationship Id="rId58" Type="http://schemas.openxmlformats.org/officeDocument/2006/relationships/slideLayout" Target="../slideLayouts/slideLayout100.xml"/><Relationship Id="rId66" Type="http://schemas.openxmlformats.org/officeDocument/2006/relationships/slideLayout" Target="../slideLayouts/slideLayout108.xml"/><Relationship Id="rId74" Type="http://schemas.openxmlformats.org/officeDocument/2006/relationships/image" Target="../media/image11.svg"/><Relationship Id="rId5" Type="http://schemas.openxmlformats.org/officeDocument/2006/relationships/slideLayout" Target="../slideLayouts/slideLayout47.xml"/><Relationship Id="rId15" Type="http://schemas.openxmlformats.org/officeDocument/2006/relationships/slideLayout" Target="../slideLayouts/slideLayout57.xml"/><Relationship Id="rId23" Type="http://schemas.openxmlformats.org/officeDocument/2006/relationships/slideLayout" Target="../slideLayouts/slideLayout65.xml"/><Relationship Id="rId28" Type="http://schemas.openxmlformats.org/officeDocument/2006/relationships/slideLayout" Target="../slideLayouts/slideLayout70.xml"/><Relationship Id="rId36" Type="http://schemas.openxmlformats.org/officeDocument/2006/relationships/slideLayout" Target="../slideLayouts/slideLayout78.xml"/><Relationship Id="rId49" Type="http://schemas.openxmlformats.org/officeDocument/2006/relationships/slideLayout" Target="../slideLayouts/slideLayout91.xml"/><Relationship Id="rId57" Type="http://schemas.openxmlformats.org/officeDocument/2006/relationships/slideLayout" Target="../slideLayouts/slideLayout99.xml"/><Relationship Id="rId61" Type="http://schemas.openxmlformats.org/officeDocument/2006/relationships/slideLayout" Target="../slideLayouts/slideLayout103.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31" Type="http://schemas.openxmlformats.org/officeDocument/2006/relationships/slideLayout" Target="../slideLayouts/slideLayout73.xml"/><Relationship Id="rId44" Type="http://schemas.openxmlformats.org/officeDocument/2006/relationships/slideLayout" Target="../slideLayouts/slideLayout86.xml"/><Relationship Id="rId52" Type="http://schemas.openxmlformats.org/officeDocument/2006/relationships/slideLayout" Target="../slideLayouts/slideLayout94.xml"/><Relationship Id="rId60" Type="http://schemas.openxmlformats.org/officeDocument/2006/relationships/slideLayout" Target="../slideLayouts/slideLayout102.xml"/><Relationship Id="rId65" Type="http://schemas.openxmlformats.org/officeDocument/2006/relationships/slideLayout" Target="../slideLayouts/slideLayout107.xml"/><Relationship Id="rId73" Type="http://schemas.openxmlformats.org/officeDocument/2006/relationships/theme" Target="../theme/theme4.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slideLayout" Target="../slideLayouts/slideLayout64.xml"/><Relationship Id="rId27" Type="http://schemas.openxmlformats.org/officeDocument/2006/relationships/slideLayout" Target="../slideLayouts/slideLayout69.xml"/><Relationship Id="rId30" Type="http://schemas.openxmlformats.org/officeDocument/2006/relationships/slideLayout" Target="../slideLayouts/slideLayout72.xml"/><Relationship Id="rId35" Type="http://schemas.openxmlformats.org/officeDocument/2006/relationships/slideLayout" Target="../slideLayouts/slideLayout77.xml"/><Relationship Id="rId43" Type="http://schemas.openxmlformats.org/officeDocument/2006/relationships/slideLayout" Target="../slideLayouts/slideLayout85.xml"/><Relationship Id="rId48" Type="http://schemas.openxmlformats.org/officeDocument/2006/relationships/slideLayout" Target="../slideLayouts/slideLayout90.xml"/><Relationship Id="rId56" Type="http://schemas.openxmlformats.org/officeDocument/2006/relationships/slideLayout" Target="../slideLayouts/slideLayout98.xml"/><Relationship Id="rId64" Type="http://schemas.openxmlformats.org/officeDocument/2006/relationships/slideLayout" Target="../slideLayouts/slideLayout106.xml"/><Relationship Id="rId69" Type="http://schemas.openxmlformats.org/officeDocument/2006/relationships/slideLayout" Target="../slideLayouts/slideLayout111.xml"/><Relationship Id="rId8" Type="http://schemas.openxmlformats.org/officeDocument/2006/relationships/slideLayout" Target="../slideLayouts/slideLayout50.xml"/><Relationship Id="rId51" Type="http://schemas.openxmlformats.org/officeDocument/2006/relationships/slideLayout" Target="../slideLayouts/slideLayout93.xml"/><Relationship Id="rId72" Type="http://schemas.openxmlformats.org/officeDocument/2006/relationships/slideLayout" Target="../slideLayouts/slideLayout114.xml"/><Relationship Id="rId3" Type="http://schemas.openxmlformats.org/officeDocument/2006/relationships/slideLayout" Target="../slideLayouts/slideLayout45.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5" Type="http://schemas.openxmlformats.org/officeDocument/2006/relationships/slideLayout" Target="../slideLayouts/slideLayout67.xml"/><Relationship Id="rId33" Type="http://schemas.openxmlformats.org/officeDocument/2006/relationships/slideLayout" Target="../slideLayouts/slideLayout75.xml"/><Relationship Id="rId38" Type="http://schemas.openxmlformats.org/officeDocument/2006/relationships/slideLayout" Target="../slideLayouts/slideLayout80.xml"/><Relationship Id="rId46" Type="http://schemas.openxmlformats.org/officeDocument/2006/relationships/slideLayout" Target="../slideLayouts/slideLayout88.xml"/><Relationship Id="rId59" Type="http://schemas.openxmlformats.org/officeDocument/2006/relationships/slideLayout" Target="../slideLayouts/slideLayout101.xml"/><Relationship Id="rId67" Type="http://schemas.openxmlformats.org/officeDocument/2006/relationships/slideLayout" Target="../slideLayouts/slideLayout109.xml"/><Relationship Id="rId20" Type="http://schemas.openxmlformats.org/officeDocument/2006/relationships/slideLayout" Target="../slideLayouts/slideLayout62.xml"/><Relationship Id="rId41" Type="http://schemas.openxmlformats.org/officeDocument/2006/relationships/slideLayout" Target="../slideLayouts/slideLayout83.xml"/><Relationship Id="rId54" Type="http://schemas.openxmlformats.org/officeDocument/2006/relationships/slideLayout" Target="../slideLayouts/slideLayout96.xml"/><Relationship Id="rId62" Type="http://schemas.openxmlformats.org/officeDocument/2006/relationships/slideLayout" Target="../slideLayouts/slideLayout104.xml"/><Relationship Id="rId70" Type="http://schemas.openxmlformats.org/officeDocument/2006/relationships/slideLayout" Target="../slideLayouts/slideLayout112.xml"/><Relationship Id="rId1" Type="http://schemas.openxmlformats.org/officeDocument/2006/relationships/slideLayout" Target="../slideLayouts/slideLayout43.xml"/><Relationship Id="rId6"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E290CE-09B6-DC48-89C3-DD31229A72E5}"/>
              </a:ext>
            </a:extLst>
          </p:cNvPr>
          <p:cNvSpPr>
            <a:spLocks noGrp="1"/>
          </p:cNvSpPr>
          <p:nvPr>
            <p:ph type="title"/>
          </p:nvPr>
        </p:nvSpPr>
        <p:spPr>
          <a:xfrm>
            <a:off x="691515" y="413809"/>
            <a:ext cx="8675370" cy="1502305"/>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19202B07-3C25-E04A-BD02-764A2B02897E}"/>
              </a:ext>
            </a:extLst>
          </p:cNvPr>
          <p:cNvSpPr>
            <a:spLocks noGrp="1"/>
          </p:cNvSpPr>
          <p:nvPr>
            <p:ph type="body" idx="1"/>
          </p:nvPr>
        </p:nvSpPr>
        <p:spPr>
          <a:xfrm>
            <a:off x="691515" y="1991684"/>
            <a:ext cx="867537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361BFFB-4270-6341-AE05-DA9BEB27C69F}"/>
              </a:ext>
            </a:extLst>
          </p:cNvPr>
          <p:cNvSpPr>
            <a:spLocks noGrp="1"/>
          </p:cNvSpPr>
          <p:nvPr>
            <p:ph type="ftr" sz="quarter" idx="3"/>
          </p:nvPr>
        </p:nvSpPr>
        <p:spPr>
          <a:xfrm>
            <a:off x="756351" y="7208124"/>
            <a:ext cx="7375779" cy="413808"/>
          </a:xfrm>
          <a:prstGeom prst="rect">
            <a:avLst/>
          </a:prstGeom>
        </p:spPr>
        <p:txBody>
          <a:bodyPr vert="horz" lIns="0" tIns="0" rIns="0" bIns="0" rtlCol="0" anchor="b" anchorCtr="0"/>
          <a:lstStyle>
            <a:lvl1pPr algn="l">
              <a:lnSpc>
                <a:spcPts val="900"/>
              </a:lnSpc>
              <a:defRPr sz="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2897490-E12C-B74E-851A-CDAECB4A2A43}"/>
              </a:ext>
            </a:extLst>
          </p:cNvPr>
          <p:cNvSpPr>
            <a:spLocks noGrp="1"/>
          </p:cNvSpPr>
          <p:nvPr>
            <p:ph type="sldNum" sz="quarter" idx="4"/>
          </p:nvPr>
        </p:nvSpPr>
        <p:spPr>
          <a:xfrm>
            <a:off x="0" y="7358592"/>
            <a:ext cx="460979" cy="413808"/>
          </a:xfrm>
          <a:prstGeom prst="rect">
            <a:avLst/>
          </a:prstGeom>
        </p:spPr>
        <p:txBody>
          <a:bodyPr vert="horz" lIns="91440" tIns="45720" rIns="91440" bIns="45720" rtlCol="0" anchor="ctr"/>
          <a:lstStyle>
            <a:lvl1pPr algn="r">
              <a:defRPr sz="1000">
                <a:solidFill>
                  <a:schemeClr val="tx1">
                    <a:tint val="75000"/>
                  </a:schemeClr>
                </a:solidFill>
              </a:defRPr>
            </a:lvl1pPr>
          </a:lstStyle>
          <a:p>
            <a:fld id="{05BFBC55-CFB3-E64F-8BCC-34A4E1FBD227}" type="slidenum">
              <a:rPr lang="en-US" smtClean="0"/>
              <a:pPr/>
              <a:t>‹#›</a:t>
            </a:fld>
            <a:endParaRPr lang="en-US"/>
          </a:p>
        </p:txBody>
      </p:sp>
    </p:spTree>
    <p:extLst>
      <p:ext uri="{BB962C8B-B14F-4D97-AF65-F5344CB8AC3E}">
        <p14:creationId xmlns:p14="http://schemas.microsoft.com/office/powerpoint/2010/main" val="191334915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1036290" rtl="0" eaLnBrk="1" latinLnBrk="0" hangingPunct="1">
        <a:lnSpc>
          <a:spcPct val="90000"/>
        </a:lnSpc>
        <a:spcBef>
          <a:spcPct val="0"/>
        </a:spcBef>
        <a:buNone/>
        <a:defRPr sz="2400" kern="1200">
          <a:solidFill>
            <a:schemeClr val="tx1"/>
          </a:solidFill>
          <a:latin typeface="+mn-lt"/>
          <a:ea typeface="+mj-ea"/>
          <a:cs typeface="+mj-cs"/>
        </a:defRPr>
      </a:lvl1pPr>
    </p:titleStyle>
    <p:bodyStyle>
      <a:lvl1pPr marL="259072" indent="-259072" algn="l" defTabSz="1036290" rtl="0" eaLnBrk="1" latinLnBrk="0" hangingPunct="1">
        <a:lnSpc>
          <a:spcPct val="90000"/>
        </a:lnSpc>
        <a:spcBef>
          <a:spcPts val="1133"/>
        </a:spcBef>
        <a:buFont typeface="Arial" panose="020B0604020202020204" pitchFamily="34" charset="0"/>
        <a:buChar char="•"/>
        <a:defRPr sz="1800" kern="1200">
          <a:solidFill>
            <a:schemeClr val="tx1"/>
          </a:solidFill>
          <a:latin typeface="+mn-lt"/>
          <a:ea typeface="+mn-ea"/>
          <a:cs typeface="+mn-cs"/>
        </a:defRPr>
      </a:lvl1pPr>
      <a:lvl2pPr marL="777217" indent="-259072" algn="l" defTabSz="1036290" rtl="0" eaLnBrk="1" latinLnBrk="0" hangingPunct="1">
        <a:lnSpc>
          <a:spcPct val="90000"/>
        </a:lnSpc>
        <a:spcBef>
          <a:spcPts val="567"/>
        </a:spcBef>
        <a:buFont typeface="Arial" panose="020B0604020202020204" pitchFamily="34" charset="0"/>
        <a:buChar char="•"/>
        <a:defRPr sz="1600" kern="1200">
          <a:solidFill>
            <a:schemeClr val="tx1"/>
          </a:solidFill>
          <a:latin typeface="+mn-lt"/>
          <a:ea typeface="+mn-ea"/>
          <a:cs typeface="+mn-cs"/>
        </a:defRPr>
      </a:lvl2pPr>
      <a:lvl3pPr marL="1295362" indent="-259072" algn="l" defTabSz="1036290" rtl="0" eaLnBrk="1" latinLnBrk="0" hangingPunct="1">
        <a:lnSpc>
          <a:spcPct val="90000"/>
        </a:lnSpc>
        <a:spcBef>
          <a:spcPts val="567"/>
        </a:spcBef>
        <a:buFont typeface="Arial" panose="020B0604020202020204" pitchFamily="34" charset="0"/>
        <a:buChar char="•"/>
        <a:defRPr sz="1400" kern="1200">
          <a:solidFill>
            <a:schemeClr val="tx1"/>
          </a:solidFill>
          <a:latin typeface="+mn-lt"/>
          <a:ea typeface="+mn-ea"/>
          <a:cs typeface="+mn-cs"/>
        </a:defRPr>
      </a:lvl3pPr>
      <a:lvl4pPr marL="1813507" indent="-259072" algn="l" defTabSz="1036290" rtl="0" eaLnBrk="1" latinLnBrk="0" hangingPunct="1">
        <a:lnSpc>
          <a:spcPct val="90000"/>
        </a:lnSpc>
        <a:spcBef>
          <a:spcPts val="567"/>
        </a:spcBef>
        <a:buFont typeface="Arial" panose="020B0604020202020204" pitchFamily="34" charset="0"/>
        <a:buChar char="•"/>
        <a:defRPr sz="1400" kern="1200">
          <a:solidFill>
            <a:schemeClr val="tx1"/>
          </a:solidFill>
          <a:latin typeface="+mn-lt"/>
          <a:ea typeface="+mn-ea"/>
          <a:cs typeface="+mn-cs"/>
        </a:defRPr>
      </a:lvl4pPr>
      <a:lvl5pPr marL="2331651" indent="-259072" algn="l" defTabSz="1036290" rtl="0" eaLnBrk="1" latinLnBrk="0" hangingPunct="1">
        <a:lnSpc>
          <a:spcPct val="90000"/>
        </a:lnSpc>
        <a:spcBef>
          <a:spcPts val="567"/>
        </a:spcBef>
        <a:buFont typeface="Arial" panose="020B0604020202020204" pitchFamily="34" charset="0"/>
        <a:buChar char="•"/>
        <a:defRPr sz="1400" kern="1200">
          <a:solidFill>
            <a:schemeClr val="tx1"/>
          </a:solidFill>
          <a:latin typeface="+mn-lt"/>
          <a:ea typeface="+mn-ea"/>
          <a:cs typeface="+mn-cs"/>
        </a:defRPr>
      </a:lvl5pPr>
      <a:lvl6pPr marL="284979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6pPr>
      <a:lvl7pPr marL="3367941"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7pPr>
      <a:lvl8pPr marL="388608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8pPr>
      <a:lvl9pPr marL="4404230"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9pPr>
    </p:bodyStyle>
    <p:otherStyle>
      <a:defPPr>
        <a:defRPr lang="en-US"/>
      </a:defPPr>
      <a:lvl1pPr marL="0" algn="l" defTabSz="1036290" rtl="0" eaLnBrk="1" latinLnBrk="0" hangingPunct="1">
        <a:defRPr sz="2040" kern="1200">
          <a:solidFill>
            <a:schemeClr val="tx1"/>
          </a:solidFill>
          <a:latin typeface="+mn-lt"/>
          <a:ea typeface="+mn-ea"/>
          <a:cs typeface="+mn-cs"/>
        </a:defRPr>
      </a:lvl1pPr>
      <a:lvl2pPr marL="518145" algn="l" defTabSz="1036290" rtl="0" eaLnBrk="1" latinLnBrk="0" hangingPunct="1">
        <a:defRPr sz="2040" kern="1200">
          <a:solidFill>
            <a:schemeClr val="tx1"/>
          </a:solidFill>
          <a:latin typeface="+mn-lt"/>
          <a:ea typeface="+mn-ea"/>
          <a:cs typeface="+mn-cs"/>
        </a:defRPr>
      </a:lvl2pPr>
      <a:lvl3pPr marL="1036290" algn="l" defTabSz="1036290" rtl="0" eaLnBrk="1" latinLnBrk="0" hangingPunct="1">
        <a:defRPr sz="2040" kern="1200">
          <a:solidFill>
            <a:schemeClr val="tx1"/>
          </a:solidFill>
          <a:latin typeface="+mn-lt"/>
          <a:ea typeface="+mn-ea"/>
          <a:cs typeface="+mn-cs"/>
        </a:defRPr>
      </a:lvl3pPr>
      <a:lvl4pPr marL="1554434" algn="l" defTabSz="1036290" rtl="0" eaLnBrk="1" latinLnBrk="0" hangingPunct="1">
        <a:defRPr sz="2040" kern="1200">
          <a:solidFill>
            <a:schemeClr val="tx1"/>
          </a:solidFill>
          <a:latin typeface="+mn-lt"/>
          <a:ea typeface="+mn-ea"/>
          <a:cs typeface="+mn-cs"/>
        </a:defRPr>
      </a:lvl4pPr>
      <a:lvl5pPr marL="2072579" algn="l" defTabSz="1036290" rtl="0" eaLnBrk="1" latinLnBrk="0" hangingPunct="1">
        <a:defRPr sz="2040" kern="1200">
          <a:solidFill>
            <a:schemeClr val="tx1"/>
          </a:solidFill>
          <a:latin typeface="+mn-lt"/>
          <a:ea typeface="+mn-ea"/>
          <a:cs typeface="+mn-cs"/>
        </a:defRPr>
      </a:lvl5pPr>
      <a:lvl6pPr marL="2590724" algn="l" defTabSz="1036290" rtl="0" eaLnBrk="1" latinLnBrk="0" hangingPunct="1">
        <a:defRPr sz="2040" kern="1200">
          <a:solidFill>
            <a:schemeClr val="tx1"/>
          </a:solidFill>
          <a:latin typeface="+mn-lt"/>
          <a:ea typeface="+mn-ea"/>
          <a:cs typeface="+mn-cs"/>
        </a:defRPr>
      </a:lvl6pPr>
      <a:lvl7pPr marL="3108869" algn="l" defTabSz="1036290" rtl="0" eaLnBrk="1" latinLnBrk="0" hangingPunct="1">
        <a:defRPr sz="2040" kern="1200">
          <a:solidFill>
            <a:schemeClr val="tx1"/>
          </a:solidFill>
          <a:latin typeface="+mn-lt"/>
          <a:ea typeface="+mn-ea"/>
          <a:cs typeface="+mn-cs"/>
        </a:defRPr>
      </a:lvl7pPr>
      <a:lvl8pPr marL="3627013" algn="l" defTabSz="1036290" rtl="0" eaLnBrk="1" latinLnBrk="0" hangingPunct="1">
        <a:defRPr sz="2040" kern="1200">
          <a:solidFill>
            <a:schemeClr val="tx1"/>
          </a:solidFill>
          <a:latin typeface="+mn-lt"/>
          <a:ea typeface="+mn-ea"/>
          <a:cs typeface="+mn-cs"/>
        </a:defRPr>
      </a:lvl8pPr>
      <a:lvl9pPr marL="4145158" algn="l" defTabSz="1036290" rtl="0" eaLnBrk="1" latinLnBrk="0" hangingPunct="1">
        <a:defRPr sz="20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81">
          <p15:clr>
            <a:srgbClr val="F26B43"/>
          </p15:clr>
        </p15:guide>
        <p15:guide id="2" orient="horz" pos="4236">
          <p15:clr>
            <a:srgbClr val="F26B43"/>
          </p15:clr>
        </p15:guide>
        <p15:guide id="3" pos="2208">
          <p15:clr>
            <a:srgbClr val="F26B43"/>
          </p15:clr>
        </p15:guide>
        <p15:guide id="4" pos="4131">
          <p15:clr>
            <a:srgbClr val="F26B43"/>
          </p15:clr>
        </p15:guide>
        <p15:guide id="5" pos="490">
          <p15:clr>
            <a:srgbClr val="F26B43"/>
          </p15:clr>
        </p15:guide>
        <p15:guide id="6" pos="5846">
          <p15:clr>
            <a:srgbClr val="F26B43"/>
          </p15:clr>
        </p15:guide>
        <p15:guide id="7" pos="2304">
          <p15:clr>
            <a:srgbClr val="F26B43"/>
          </p15:clr>
        </p15:guide>
        <p15:guide id="8" pos="403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E088851-E176-AB41-BB34-D54509259247}"/>
              </a:ext>
            </a:extLst>
          </p:cNvPr>
          <p:cNvSpPr>
            <a:spLocks noGrp="1"/>
          </p:cNvSpPr>
          <p:nvPr>
            <p:ph type="dt" sz="half" idx="2"/>
          </p:nvPr>
        </p:nvSpPr>
        <p:spPr>
          <a:xfrm>
            <a:off x="8653913" y="7406488"/>
            <a:ext cx="1171830" cy="215444"/>
          </a:xfrm>
          <a:prstGeom prst="rect">
            <a:avLst/>
          </a:prstGeom>
        </p:spPr>
        <p:txBody>
          <a:bodyPr vert="horz" wrap="none" lIns="0" tIns="0" rIns="0" bIns="0" rtlCol="0" anchor="b" anchorCtr="0"/>
          <a:lstStyle>
            <a:lvl1pPr algn="r">
              <a:defRPr lang="en-US" sz="800" kern="1200" smtClean="0">
                <a:solidFill>
                  <a:schemeClr val="tx2"/>
                </a:solidFill>
                <a:latin typeface="Fidelity Sans 2" panose="020B0504050501040104" pitchFamily="34" charset="0"/>
                <a:ea typeface="ＭＳ Ｐゴシック" pitchFamily="34" charset="-128"/>
                <a:cs typeface="Calibri" panose="020F0502020204030204" pitchFamily="34" charset="0"/>
              </a:defRPr>
            </a:lvl1pPr>
          </a:lstStyle>
          <a:p>
            <a:fld id="{1D8BD707-D9CF-40AE-B4C6-C98DA3205C09}" type="datetimeFigureOut">
              <a:rPr lang="en-US" smtClean="0"/>
              <a:t>09/08/2026</a:t>
            </a:fld>
            <a:endParaRPr lang="en-US"/>
          </a:p>
        </p:txBody>
      </p:sp>
      <p:sp>
        <p:nvSpPr>
          <p:cNvPr id="2" name="Title Placeholder 1">
            <a:extLst>
              <a:ext uri="{FF2B5EF4-FFF2-40B4-BE49-F238E27FC236}">
                <a16:creationId xmlns:a16="http://schemas.microsoft.com/office/drawing/2014/main" id="{51E290CE-09B6-DC48-89C3-DD31229A72E5}"/>
              </a:ext>
            </a:extLst>
          </p:cNvPr>
          <p:cNvSpPr>
            <a:spLocks noGrp="1"/>
          </p:cNvSpPr>
          <p:nvPr>
            <p:ph type="title"/>
          </p:nvPr>
        </p:nvSpPr>
        <p:spPr>
          <a:xfrm>
            <a:off x="594000" y="413809"/>
            <a:ext cx="8502650" cy="1302279"/>
          </a:xfrm>
          <a:prstGeom prst="rect">
            <a:avLst/>
          </a:prstGeom>
        </p:spPr>
        <p:txBody>
          <a:bodyPr vert="horz" lIns="0" tIns="0" rIns="0" bIns="0" rtlCol="0" anchor="t" anchorCtr="0">
            <a:noAutofit/>
          </a:bodyPr>
          <a:lstStyle/>
          <a:p>
            <a:pPr lvl="0"/>
            <a:r>
              <a:rPr lang="en-US"/>
              <a:t>Click to edit Master title style</a:t>
            </a:r>
          </a:p>
        </p:txBody>
      </p:sp>
      <p:sp>
        <p:nvSpPr>
          <p:cNvPr id="3" name="Text Placeholder 2">
            <a:extLst>
              <a:ext uri="{FF2B5EF4-FFF2-40B4-BE49-F238E27FC236}">
                <a16:creationId xmlns:a16="http://schemas.microsoft.com/office/drawing/2014/main" id="{19202B07-3C25-E04A-BD02-764A2B02897E}"/>
              </a:ext>
            </a:extLst>
          </p:cNvPr>
          <p:cNvSpPr>
            <a:spLocks noGrp="1"/>
          </p:cNvSpPr>
          <p:nvPr>
            <p:ph type="body" idx="1"/>
          </p:nvPr>
        </p:nvSpPr>
        <p:spPr>
          <a:xfrm>
            <a:off x="594000" y="1991684"/>
            <a:ext cx="8502650" cy="49315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361BFFB-4270-6341-AE05-DA9BEB27C69F}"/>
              </a:ext>
            </a:extLst>
          </p:cNvPr>
          <p:cNvSpPr>
            <a:spLocks noGrp="1"/>
          </p:cNvSpPr>
          <p:nvPr>
            <p:ph type="ftr" sz="quarter" idx="3"/>
          </p:nvPr>
        </p:nvSpPr>
        <p:spPr>
          <a:xfrm>
            <a:off x="593999" y="7208124"/>
            <a:ext cx="8035200" cy="413808"/>
          </a:xfrm>
          <a:prstGeom prst="rect">
            <a:avLst/>
          </a:prstGeom>
        </p:spPr>
        <p:txBody>
          <a:bodyPr vert="horz" lIns="0" tIns="0" rIns="0" bIns="0" rtlCol="0" anchor="b" anchorCtr="0"/>
          <a:lstStyle>
            <a:lvl1pPr algn="l">
              <a:lnSpc>
                <a:spcPts val="900"/>
              </a:lnSpc>
              <a:defRPr sz="800">
                <a:solidFill>
                  <a:schemeClr val="tx2"/>
                </a:solidFill>
              </a:defRPr>
            </a:lvl1pPr>
          </a:lstStyle>
          <a:p>
            <a:endParaRPr lang="en-US"/>
          </a:p>
        </p:txBody>
      </p:sp>
      <p:sp>
        <p:nvSpPr>
          <p:cNvPr id="6" name="Slide Number Placeholder 5">
            <a:extLst>
              <a:ext uri="{FF2B5EF4-FFF2-40B4-BE49-F238E27FC236}">
                <a16:creationId xmlns:a16="http://schemas.microsoft.com/office/drawing/2014/main" id="{42897490-E12C-B74E-851A-CDAECB4A2A43}"/>
              </a:ext>
            </a:extLst>
          </p:cNvPr>
          <p:cNvSpPr>
            <a:spLocks noGrp="1"/>
          </p:cNvSpPr>
          <p:nvPr>
            <p:ph type="sldNum" sz="quarter" idx="4"/>
          </p:nvPr>
        </p:nvSpPr>
        <p:spPr>
          <a:xfrm>
            <a:off x="0" y="7358592"/>
            <a:ext cx="460979" cy="413808"/>
          </a:xfrm>
          <a:prstGeom prst="rect">
            <a:avLst/>
          </a:prstGeom>
        </p:spPr>
        <p:txBody>
          <a:bodyPr vert="horz" lIns="91440" tIns="45720" rIns="91440" bIns="45720" rtlCol="0" anchor="ctr"/>
          <a:lstStyle>
            <a:lvl1pPr algn="r">
              <a:defRPr sz="1000">
                <a:solidFill>
                  <a:schemeClr val="tx2"/>
                </a:solidFill>
              </a:defRPr>
            </a:lvl1pPr>
          </a:lstStyle>
          <a:p>
            <a:fld id="{B6F15528-21DE-4FAA-801E-634DDDAF4B2B}" type="slidenum">
              <a:rPr lang="en-US" smtClean="0"/>
              <a:t>‹#›</a:t>
            </a:fld>
            <a:endParaRPr lang="en-US"/>
          </a:p>
        </p:txBody>
      </p:sp>
    </p:spTree>
    <p:extLst>
      <p:ext uri="{BB962C8B-B14F-4D97-AF65-F5344CB8AC3E}">
        <p14:creationId xmlns:p14="http://schemas.microsoft.com/office/powerpoint/2010/main" val="224754694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5" r:id="rId14"/>
    <p:sldLayoutId id="2147483712" r:id="rId15"/>
  </p:sldLayoutIdLst>
  <p:txStyles>
    <p:titleStyle>
      <a:lvl1pPr algn="l" defTabSz="1036290" rtl="0" eaLnBrk="1" latinLnBrk="0" hangingPunct="1">
        <a:lnSpc>
          <a:spcPct val="100000"/>
        </a:lnSpc>
        <a:spcBef>
          <a:spcPct val="0"/>
        </a:spcBef>
        <a:buNone/>
        <a:defRPr lang="en-US" sz="2800" kern="1200" dirty="0">
          <a:solidFill>
            <a:schemeClr val="accent1"/>
          </a:solidFill>
          <a:latin typeface="+mj-lt"/>
          <a:ea typeface="+mn-ea"/>
          <a:cs typeface="Calibri" panose="020F0502020204030204" pitchFamily="34" charset="0"/>
        </a:defRPr>
      </a:lvl1pPr>
    </p:titleStyle>
    <p:bodyStyle>
      <a:lvl1pPr marL="0" indent="0" algn="l" defTabSz="1036290" rtl="0" eaLnBrk="1" latinLnBrk="0" hangingPunct="1">
        <a:lnSpc>
          <a:spcPct val="80000"/>
        </a:lnSpc>
        <a:spcBef>
          <a:spcPts val="200"/>
        </a:spcBef>
        <a:buFont typeface="Arial" panose="020B0604020202020204" pitchFamily="34" charset="0"/>
        <a:buNone/>
        <a:defRPr lang="en-US" sz="1600" kern="1200" dirty="0">
          <a:solidFill>
            <a:schemeClr val="tx1"/>
          </a:solidFill>
          <a:latin typeface="+mn-lt"/>
          <a:ea typeface="+mn-ea"/>
          <a:cs typeface="+mn-cs"/>
        </a:defRPr>
      </a:lvl1pPr>
      <a:lvl2pPr marL="518145" indent="0" algn="l" defTabSz="1036290" rtl="0" eaLnBrk="1" latinLnBrk="0" hangingPunct="1">
        <a:lnSpc>
          <a:spcPct val="80000"/>
        </a:lnSpc>
        <a:spcBef>
          <a:spcPts val="200"/>
        </a:spcBef>
        <a:buFont typeface="Arial" panose="020B0604020202020204" pitchFamily="34" charset="0"/>
        <a:buNone/>
        <a:defRPr lang="en-US" sz="1600" kern="1200" dirty="0">
          <a:solidFill>
            <a:schemeClr val="tx1"/>
          </a:solidFill>
          <a:latin typeface="+mn-lt"/>
          <a:ea typeface="+mn-ea"/>
          <a:cs typeface="+mn-cs"/>
        </a:defRPr>
      </a:lvl2pPr>
      <a:lvl3pPr marL="1036290" indent="0" algn="l" defTabSz="1036290" rtl="0" eaLnBrk="1" latinLnBrk="0" hangingPunct="1">
        <a:lnSpc>
          <a:spcPct val="80000"/>
        </a:lnSpc>
        <a:spcBef>
          <a:spcPts val="200"/>
        </a:spcBef>
        <a:buFont typeface="Arial" panose="020B0604020202020204" pitchFamily="34" charset="0"/>
        <a:buNone/>
        <a:defRPr lang="en-US" sz="1400" kern="1200" dirty="0">
          <a:solidFill>
            <a:schemeClr val="tx1"/>
          </a:solidFill>
          <a:latin typeface="+mn-lt"/>
          <a:ea typeface="+mn-ea"/>
          <a:cs typeface="+mn-cs"/>
        </a:defRPr>
      </a:lvl3pPr>
      <a:lvl4pPr marL="1554435" indent="0" algn="l" defTabSz="1036290" rtl="0" eaLnBrk="1" latinLnBrk="0" hangingPunct="1">
        <a:lnSpc>
          <a:spcPct val="80000"/>
        </a:lnSpc>
        <a:spcBef>
          <a:spcPts val="200"/>
        </a:spcBef>
        <a:buFont typeface="Arial" panose="020B0604020202020204" pitchFamily="34" charset="0"/>
        <a:buNone/>
        <a:defRPr lang="en-US" sz="1400" kern="1200" dirty="0">
          <a:solidFill>
            <a:schemeClr val="tx1"/>
          </a:solidFill>
          <a:latin typeface="+mn-lt"/>
          <a:ea typeface="+mn-ea"/>
          <a:cs typeface="+mn-cs"/>
        </a:defRPr>
      </a:lvl4pPr>
      <a:lvl5pPr marL="2072579" indent="0" algn="l" defTabSz="1036290" rtl="0" eaLnBrk="1" latinLnBrk="0" hangingPunct="1">
        <a:lnSpc>
          <a:spcPct val="80000"/>
        </a:lnSpc>
        <a:spcBef>
          <a:spcPts val="200"/>
        </a:spcBef>
        <a:buFont typeface="Arial" panose="020B0604020202020204" pitchFamily="34" charset="0"/>
        <a:buNone/>
        <a:defRPr lang="en-US" sz="1400" kern="1200" dirty="0">
          <a:solidFill>
            <a:schemeClr val="tx1"/>
          </a:solidFill>
          <a:latin typeface="+mn-lt"/>
          <a:ea typeface="+mn-ea"/>
          <a:cs typeface="+mn-cs"/>
        </a:defRPr>
      </a:lvl5pPr>
      <a:lvl6pPr marL="284979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6pPr>
      <a:lvl7pPr marL="3367941"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7pPr>
      <a:lvl8pPr marL="388608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8pPr>
      <a:lvl9pPr marL="4404230"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9pPr>
    </p:bodyStyle>
    <p:otherStyle>
      <a:defPPr>
        <a:defRPr lang="en-US"/>
      </a:defPPr>
      <a:lvl1pPr marL="0" algn="l" defTabSz="1036290" rtl="0" eaLnBrk="1" latinLnBrk="0" hangingPunct="1">
        <a:defRPr sz="2040" kern="1200">
          <a:solidFill>
            <a:schemeClr val="tx1"/>
          </a:solidFill>
          <a:latin typeface="+mn-lt"/>
          <a:ea typeface="+mn-ea"/>
          <a:cs typeface="+mn-cs"/>
        </a:defRPr>
      </a:lvl1pPr>
      <a:lvl2pPr marL="518145" algn="l" defTabSz="1036290" rtl="0" eaLnBrk="1" latinLnBrk="0" hangingPunct="1">
        <a:defRPr sz="2040" kern="1200">
          <a:solidFill>
            <a:schemeClr val="tx1"/>
          </a:solidFill>
          <a:latin typeface="+mn-lt"/>
          <a:ea typeface="+mn-ea"/>
          <a:cs typeface="+mn-cs"/>
        </a:defRPr>
      </a:lvl2pPr>
      <a:lvl3pPr marL="1036290" algn="l" defTabSz="1036290" rtl="0" eaLnBrk="1" latinLnBrk="0" hangingPunct="1">
        <a:defRPr sz="2040" kern="1200">
          <a:solidFill>
            <a:schemeClr val="tx1"/>
          </a:solidFill>
          <a:latin typeface="+mn-lt"/>
          <a:ea typeface="+mn-ea"/>
          <a:cs typeface="+mn-cs"/>
        </a:defRPr>
      </a:lvl3pPr>
      <a:lvl4pPr marL="1554434" algn="l" defTabSz="1036290" rtl="0" eaLnBrk="1" latinLnBrk="0" hangingPunct="1">
        <a:defRPr sz="2040" kern="1200">
          <a:solidFill>
            <a:schemeClr val="tx1"/>
          </a:solidFill>
          <a:latin typeface="+mn-lt"/>
          <a:ea typeface="+mn-ea"/>
          <a:cs typeface="+mn-cs"/>
        </a:defRPr>
      </a:lvl4pPr>
      <a:lvl5pPr marL="2072579" algn="l" defTabSz="1036290" rtl="0" eaLnBrk="1" latinLnBrk="0" hangingPunct="1">
        <a:defRPr sz="2040" kern="1200">
          <a:solidFill>
            <a:schemeClr val="tx1"/>
          </a:solidFill>
          <a:latin typeface="+mn-lt"/>
          <a:ea typeface="+mn-ea"/>
          <a:cs typeface="+mn-cs"/>
        </a:defRPr>
      </a:lvl5pPr>
      <a:lvl6pPr marL="2590724" algn="l" defTabSz="1036290" rtl="0" eaLnBrk="1" latinLnBrk="0" hangingPunct="1">
        <a:defRPr sz="2040" kern="1200">
          <a:solidFill>
            <a:schemeClr val="tx1"/>
          </a:solidFill>
          <a:latin typeface="+mn-lt"/>
          <a:ea typeface="+mn-ea"/>
          <a:cs typeface="+mn-cs"/>
        </a:defRPr>
      </a:lvl6pPr>
      <a:lvl7pPr marL="3108869" algn="l" defTabSz="1036290" rtl="0" eaLnBrk="1" latinLnBrk="0" hangingPunct="1">
        <a:defRPr sz="2040" kern="1200">
          <a:solidFill>
            <a:schemeClr val="tx1"/>
          </a:solidFill>
          <a:latin typeface="+mn-lt"/>
          <a:ea typeface="+mn-ea"/>
          <a:cs typeface="+mn-cs"/>
        </a:defRPr>
      </a:lvl7pPr>
      <a:lvl8pPr marL="3627013" algn="l" defTabSz="1036290" rtl="0" eaLnBrk="1" latinLnBrk="0" hangingPunct="1">
        <a:defRPr sz="2040" kern="1200">
          <a:solidFill>
            <a:schemeClr val="tx1"/>
          </a:solidFill>
          <a:latin typeface="+mn-lt"/>
          <a:ea typeface="+mn-ea"/>
          <a:cs typeface="+mn-cs"/>
        </a:defRPr>
      </a:lvl8pPr>
      <a:lvl9pPr marL="4145158" algn="l" defTabSz="1036290" rtl="0" eaLnBrk="1" latinLnBrk="0" hangingPunct="1">
        <a:defRPr sz="204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6336">
          <p15:clr>
            <a:srgbClr val="F26B43"/>
          </p15:clr>
        </p15:guide>
        <p15:guide id="3" pos="368">
          <p15:clr>
            <a:srgbClr val="F26B43"/>
          </p15:clr>
        </p15:guide>
        <p15:guide id="4" pos="2184">
          <p15:clr>
            <a:srgbClr val="F26B43"/>
          </p15:clr>
        </p15:guide>
        <p15:guide id="5" pos="2256">
          <p15:clr>
            <a:srgbClr val="F26B43"/>
          </p15:clr>
        </p15:guide>
        <p15:guide id="6" pos="4080">
          <p15:clr>
            <a:srgbClr val="F26B43"/>
          </p15:clr>
        </p15:guide>
        <p15:guide id="7" pos="4152">
          <p15:clr>
            <a:srgbClr val="F26B43"/>
          </p15:clr>
        </p15:guide>
        <p15:guide id="8" pos="5968">
          <p15:clr>
            <a:srgbClr val="F26B43"/>
          </p15:clr>
        </p15:guide>
        <p15:guide id="9" orient="horz">
          <p15:clr>
            <a:srgbClr val="F26B43"/>
          </p15:clr>
        </p15:guide>
        <p15:guide id="10" orient="horz" pos="4896">
          <p15:clr>
            <a:srgbClr val="F26B43"/>
          </p15:clr>
        </p15:guide>
        <p15:guide id="11" orient="horz" pos="864">
          <p15:clr>
            <a:srgbClr val="F26B43"/>
          </p15:clr>
        </p15:guide>
        <p15:guide id="12" orient="horz" pos="446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E088851-E176-AB41-BB34-D54509259247}"/>
              </a:ext>
            </a:extLst>
          </p:cNvPr>
          <p:cNvSpPr>
            <a:spLocks noGrp="1"/>
          </p:cNvSpPr>
          <p:nvPr>
            <p:ph type="dt" sz="half" idx="2"/>
          </p:nvPr>
        </p:nvSpPr>
        <p:spPr>
          <a:xfrm>
            <a:off x="8653913" y="7406488"/>
            <a:ext cx="1171830" cy="215444"/>
          </a:xfrm>
          <a:prstGeom prst="rect">
            <a:avLst/>
          </a:prstGeom>
        </p:spPr>
        <p:txBody>
          <a:bodyPr vert="horz" wrap="none" lIns="0" tIns="0" rIns="0" bIns="0" rtlCol="0" anchor="b" anchorCtr="0"/>
          <a:lstStyle>
            <a:lvl1pPr algn="r">
              <a:defRPr lang="en-US" sz="800" kern="1200" smtClean="0">
                <a:solidFill>
                  <a:schemeClr val="tx2"/>
                </a:solidFill>
                <a:latin typeface="Fidelity Sans 2" panose="020B0504050501040104" pitchFamily="34" charset="0"/>
                <a:ea typeface="ＭＳ Ｐゴシック" pitchFamily="34" charset="-128"/>
                <a:cs typeface="Calibri" panose="020F0502020204030204" pitchFamily="34" charset="0"/>
              </a:defRPr>
            </a:lvl1pPr>
          </a:lstStyle>
          <a:p>
            <a:fld id="{1D8BD707-D9CF-40AE-B4C6-C98DA3205C09}" type="datetimeFigureOut">
              <a:rPr lang="en-US" smtClean="0"/>
              <a:t>09/08/2026</a:t>
            </a:fld>
            <a:endParaRPr lang="en-US"/>
          </a:p>
        </p:txBody>
      </p:sp>
      <p:sp>
        <p:nvSpPr>
          <p:cNvPr id="2" name="Title Placeholder 1">
            <a:extLst>
              <a:ext uri="{FF2B5EF4-FFF2-40B4-BE49-F238E27FC236}">
                <a16:creationId xmlns:a16="http://schemas.microsoft.com/office/drawing/2014/main" id="{51E290CE-09B6-DC48-89C3-DD31229A72E5}"/>
              </a:ext>
            </a:extLst>
          </p:cNvPr>
          <p:cNvSpPr>
            <a:spLocks noGrp="1"/>
          </p:cNvSpPr>
          <p:nvPr>
            <p:ph type="title"/>
          </p:nvPr>
        </p:nvSpPr>
        <p:spPr>
          <a:xfrm>
            <a:off x="594000" y="413809"/>
            <a:ext cx="8502650" cy="1302279"/>
          </a:xfrm>
          <a:prstGeom prst="rect">
            <a:avLst/>
          </a:prstGeom>
        </p:spPr>
        <p:txBody>
          <a:bodyPr vert="horz" lIns="0" tIns="0" rIns="0" bIns="0" rtlCol="0" anchor="t" anchorCtr="0">
            <a:noAutofit/>
          </a:bodyPr>
          <a:lstStyle/>
          <a:p>
            <a:pPr lvl="0"/>
            <a:r>
              <a:rPr lang="en-US"/>
              <a:t>Click to edit Master title style</a:t>
            </a:r>
          </a:p>
        </p:txBody>
      </p:sp>
      <p:sp>
        <p:nvSpPr>
          <p:cNvPr id="3" name="Text Placeholder 2">
            <a:extLst>
              <a:ext uri="{FF2B5EF4-FFF2-40B4-BE49-F238E27FC236}">
                <a16:creationId xmlns:a16="http://schemas.microsoft.com/office/drawing/2014/main" id="{19202B07-3C25-E04A-BD02-764A2B02897E}"/>
              </a:ext>
            </a:extLst>
          </p:cNvPr>
          <p:cNvSpPr>
            <a:spLocks noGrp="1"/>
          </p:cNvSpPr>
          <p:nvPr>
            <p:ph type="body" idx="1"/>
          </p:nvPr>
        </p:nvSpPr>
        <p:spPr>
          <a:xfrm>
            <a:off x="594000" y="1991684"/>
            <a:ext cx="8502650" cy="49315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361BFFB-4270-6341-AE05-DA9BEB27C69F}"/>
              </a:ext>
            </a:extLst>
          </p:cNvPr>
          <p:cNvSpPr>
            <a:spLocks noGrp="1"/>
          </p:cNvSpPr>
          <p:nvPr>
            <p:ph type="ftr" sz="quarter" idx="3"/>
          </p:nvPr>
        </p:nvSpPr>
        <p:spPr>
          <a:xfrm>
            <a:off x="593999" y="7208124"/>
            <a:ext cx="8035200" cy="413808"/>
          </a:xfrm>
          <a:prstGeom prst="rect">
            <a:avLst/>
          </a:prstGeom>
        </p:spPr>
        <p:txBody>
          <a:bodyPr vert="horz" lIns="0" tIns="0" rIns="0" bIns="0" rtlCol="0" anchor="b" anchorCtr="0"/>
          <a:lstStyle>
            <a:lvl1pPr algn="l">
              <a:lnSpc>
                <a:spcPts val="900"/>
              </a:lnSpc>
              <a:defRPr sz="800">
                <a:solidFill>
                  <a:schemeClr val="tx2"/>
                </a:solidFill>
              </a:defRPr>
            </a:lvl1pPr>
          </a:lstStyle>
          <a:p>
            <a:endParaRPr lang="en-US"/>
          </a:p>
        </p:txBody>
      </p:sp>
      <p:sp>
        <p:nvSpPr>
          <p:cNvPr id="6" name="Slide Number Placeholder 5">
            <a:extLst>
              <a:ext uri="{FF2B5EF4-FFF2-40B4-BE49-F238E27FC236}">
                <a16:creationId xmlns:a16="http://schemas.microsoft.com/office/drawing/2014/main" id="{42897490-E12C-B74E-851A-CDAECB4A2A43}"/>
              </a:ext>
            </a:extLst>
          </p:cNvPr>
          <p:cNvSpPr>
            <a:spLocks noGrp="1"/>
          </p:cNvSpPr>
          <p:nvPr>
            <p:ph type="sldNum" sz="quarter" idx="4"/>
          </p:nvPr>
        </p:nvSpPr>
        <p:spPr>
          <a:xfrm>
            <a:off x="0" y="7358592"/>
            <a:ext cx="460979" cy="413808"/>
          </a:xfrm>
          <a:prstGeom prst="rect">
            <a:avLst/>
          </a:prstGeom>
        </p:spPr>
        <p:txBody>
          <a:bodyPr vert="horz" lIns="91440" tIns="45720" rIns="91440" bIns="45720" rtlCol="0" anchor="ctr"/>
          <a:lstStyle>
            <a:lvl1pPr algn="r">
              <a:defRPr sz="1000">
                <a:solidFill>
                  <a:schemeClr val="tx2"/>
                </a:solidFill>
              </a:defRPr>
            </a:lvl1pPr>
          </a:lstStyle>
          <a:p>
            <a:pPr marL="102870">
              <a:lnSpc>
                <a:spcPts val="1035"/>
              </a:lnSpc>
            </a:pPr>
            <a:fld id="{81D60167-4931-47E6-BA6A-407CBD079E47}" type="slidenum">
              <a:rPr lang="en-US" sz="950" spc="-50" smtClean="0">
                <a:solidFill>
                  <a:srgbClr val="7E7E7E"/>
                </a:solidFill>
              </a:rPr>
              <a:t>‹#›</a:t>
            </a:fld>
            <a:endParaRPr lang="en-US" sz="950"/>
          </a:p>
        </p:txBody>
      </p:sp>
    </p:spTree>
    <p:extLst>
      <p:ext uri="{BB962C8B-B14F-4D97-AF65-F5344CB8AC3E}">
        <p14:creationId xmlns:p14="http://schemas.microsoft.com/office/powerpoint/2010/main" val="363156630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Lst>
  <p:txStyles>
    <p:titleStyle>
      <a:lvl1pPr algn="l" defTabSz="1036290" rtl="0" eaLnBrk="1" latinLnBrk="0" hangingPunct="1">
        <a:lnSpc>
          <a:spcPct val="100000"/>
        </a:lnSpc>
        <a:spcBef>
          <a:spcPct val="0"/>
        </a:spcBef>
        <a:buNone/>
        <a:defRPr lang="en-US" sz="2800" kern="1200" dirty="0">
          <a:solidFill>
            <a:schemeClr val="accent1"/>
          </a:solidFill>
          <a:latin typeface="+mj-lt"/>
          <a:ea typeface="+mn-ea"/>
          <a:cs typeface="Calibri" panose="020F0502020204030204" pitchFamily="34" charset="0"/>
        </a:defRPr>
      </a:lvl1pPr>
    </p:titleStyle>
    <p:bodyStyle>
      <a:lvl1pPr marL="0" indent="0" algn="l" defTabSz="1036290" rtl="0" eaLnBrk="1" latinLnBrk="0" hangingPunct="1">
        <a:lnSpc>
          <a:spcPct val="80000"/>
        </a:lnSpc>
        <a:spcBef>
          <a:spcPts val="200"/>
        </a:spcBef>
        <a:buFont typeface="Arial" panose="020B0604020202020204" pitchFamily="34" charset="0"/>
        <a:buNone/>
        <a:defRPr lang="en-US" sz="1600" kern="1200" dirty="0">
          <a:solidFill>
            <a:schemeClr val="tx1"/>
          </a:solidFill>
          <a:latin typeface="+mn-lt"/>
          <a:ea typeface="+mn-ea"/>
          <a:cs typeface="+mn-cs"/>
        </a:defRPr>
      </a:lvl1pPr>
      <a:lvl2pPr marL="518145" indent="0" algn="l" defTabSz="1036290" rtl="0" eaLnBrk="1" latinLnBrk="0" hangingPunct="1">
        <a:lnSpc>
          <a:spcPct val="80000"/>
        </a:lnSpc>
        <a:spcBef>
          <a:spcPts val="200"/>
        </a:spcBef>
        <a:buFont typeface="Arial" panose="020B0604020202020204" pitchFamily="34" charset="0"/>
        <a:buNone/>
        <a:defRPr lang="en-US" sz="1600" kern="1200" dirty="0">
          <a:solidFill>
            <a:schemeClr val="tx1"/>
          </a:solidFill>
          <a:latin typeface="+mn-lt"/>
          <a:ea typeface="+mn-ea"/>
          <a:cs typeface="+mn-cs"/>
        </a:defRPr>
      </a:lvl2pPr>
      <a:lvl3pPr marL="1036290" indent="0" algn="l" defTabSz="1036290" rtl="0" eaLnBrk="1" latinLnBrk="0" hangingPunct="1">
        <a:lnSpc>
          <a:spcPct val="80000"/>
        </a:lnSpc>
        <a:spcBef>
          <a:spcPts val="200"/>
        </a:spcBef>
        <a:buFont typeface="Arial" panose="020B0604020202020204" pitchFamily="34" charset="0"/>
        <a:buNone/>
        <a:defRPr lang="en-US" sz="1400" kern="1200" dirty="0">
          <a:solidFill>
            <a:schemeClr val="tx1"/>
          </a:solidFill>
          <a:latin typeface="+mn-lt"/>
          <a:ea typeface="+mn-ea"/>
          <a:cs typeface="+mn-cs"/>
        </a:defRPr>
      </a:lvl3pPr>
      <a:lvl4pPr marL="1554435" indent="0" algn="l" defTabSz="1036290" rtl="0" eaLnBrk="1" latinLnBrk="0" hangingPunct="1">
        <a:lnSpc>
          <a:spcPct val="80000"/>
        </a:lnSpc>
        <a:spcBef>
          <a:spcPts val="200"/>
        </a:spcBef>
        <a:buFont typeface="Arial" panose="020B0604020202020204" pitchFamily="34" charset="0"/>
        <a:buNone/>
        <a:defRPr lang="en-US" sz="1400" kern="1200" dirty="0">
          <a:solidFill>
            <a:schemeClr val="tx1"/>
          </a:solidFill>
          <a:latin typeface="+mn-lt"/>
          <a:ea typeface="+mn-ea"/>
          <a:cs typeface="+mn-cs"/>
        </a:defRPr>
      </a:lvl4pPr>
      <a:lvl5pPr marL="2072579" indent="0" algn="l" defTabSz="1036290" rtl="0" eaLnBrk="1" latinLnBrk="0" hangingPunct="1">
        <a:lnSpc>
          <a:spcPct val="80000"/>
        </a:lnSpc>
        <a:spcBef>
          <a:spcPts val="200"/>
        </a:spcBef>
        <a:buFont typeface="Arial" panose="020B0604020202020204" pitchFamily="34" charset="0"/>
        <a:buNone/>
        <a:defRPr lang="en-US" sz="1400" kern="1200" dirty="0">
          <a:solidFill>
            <a:schemeClr val="tx1"/>
          </a:solidFill>
          <a:latin typeface="+mn-lt"/>
          <a:ea typeface="+mn-ea"/>
          <a:cs typeface="+mn-cs"/>
        </a:defRPr>
      </a:lvl5pPr>
      <a:lvl6pPr marL="284979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6pPr>
      <a:lvl7pPr marL="3367941"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7pPr>
      <a:lvl8pPr marL="388608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8pPr>
      <a:lvl9pPr marL="4404230"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9pPr>
    </p:bodyStyle>
    <p:otherStyle>
      <a:defPPr>
        <a:defRPr lang="en-US"/>
      </a:defPPr>
      <a:lvl1pPr marL="0" algn="l" defTabSz="1036290" rtl="0" eaLnBrk="1" latinLnBrk="0" hangingPunct="1">
        <a:defRPr sz="2040" kern="1200">
          <a:solidFill>
            <a:schemeClr val="tx1"/>
          </a:solidFill>
          <a:latin typeface="+mn-lt"/>
          <a:ea typeface="+mn-ea"/>
          <a:cs typeface="+mn-cs"/>
        </a:defRPr>
      </a:lvl1pPr>
      <a:lvl2pPr marL="518145" algn="l" defTabSz="1036290" rtl="0" eaLnBrk="1" latinLnBrk="0" hangingPunct="1">
        <a:defRPr sz="2040" kern="1200">
          <a:solidFill>
            <a:schemeClr val="tx1"/>
          </a:solidFill>
          <a:latin typeface="+mn-lt"/>
          <a:ea typeface="+mn-ea"/>
          <a:cs typeface="+mn-cs"/>
        </a:defRPr>
      </a:lvl2pPr>
      <a:lvl3pPr marL="1036290" algn="l" defTabSz="1036290" rtl="0" eaLnBrk="1" latinLnBrk="0" hangingPunct="1">
        <a:defRPr sz="2040" kern="1200">
          <a:solidFill>
            <a:schemeClr val="tx1"/>
          </a:solidFill>
          <a:latin typeface="+mn-lt"/>
          <a:ea typeface="+mn-ea"/>
          <a:cs typeface="+mn-cs"/>
        </a:defRPr>
      </a:lvl3pPr>
      <a:lvl4pPr marL="1554434" algn="l" defTabSz="1036290" rtl="0" eaLnBrk="1" latinLnBrk="0" hangingPunct="1">
        <a:defRPr sz="2040" kern="1200">
          <a:solidFill>
            <a:schemeClr val="tx1"/>
          </a:solidFill>
          <a:latin typeface="+mn-lt"/>
          <a:ea typeface="+mn-ea"/>
          <a:cs typeface="+mn-cs"/>
        </a:defRPr>
      </a:lvl4pPr>
      <a:lvl5pPr marL="2072579" algn="l" defTabSz="1036290" rtl="0" eaLnBrk="1" latinLnBrk="0" hangingPunct="1">
        <a:defRPr sz="2040" kern="1200">
          <a:solidFill>
            <a:schemeClr val="tx1"/>
          </a:solidFill>
          <a:latin typeface="+mn-lt"/>
          <a:ea typeface="+mn-ea"/>
          <a:cs typeface="+mn-cs"/>
        </a:defRPr>
      </a:lvl5pPr>
      <a:lvl6pPr marL="2590724" algn="l" defTabSz="1036290" rtl="0" eaLnBrk="1" latinLnBrk="0" hangingPunct="1">
        <a:defRPr sz="2040" kern="1200">
          <a:solidFill>
            <a:schemeClr val="tx1"/>
          </a:solidFill>
          <a:latin typeface="+mn-lt"/>
          <a:ea typeface="+mn-ea"/>
          <a:cs typeface="+mn-cs"/>
        </a:defRPr>
      </a:lvl6pPr>
      <a:lvl7pPr marL="3108869" algn="l" defTabSz="1036290" rtl="0" eaLnBrk="1" latinLnBrk="0" hangingPunct="1">
        <a:defRPr sz="2040" kern="1200">
          <a:solidFill>
            <a:schemeClr val="tx1"/>
          </a:solidFill>
          <a:latin typeface="+mn-lt"/>
          <a:ea typeface="+mn-ea"/>
          <a:cs typeface="+mn-cs"/>
        </a:defRPr>
      </a:lvl7pPr>
      <a:lvl8pPr marL="3627013" algn="l" defTabSz="1036290" rtl="0" eaLnBrk="1" latinLnBrk="0" hangingPunct="1">
        <a:defRPr sz="2040" kern="1200">
          <a:solidFill>
            <a:schemeClr val="tx1"/>
          </a:solidFill>
          <a:latin typeface="+mn-lt"/>
          <a:ea typeface="+mn-ea"/>
          <a:cs typeface="+mn-cs"/>
        </a:defRPr>
      </a:lvl8pPr>
      <a:lvl9pPr marL="4145158" algn="l" defTabSz="1036290" rtl="0" eaLnBrk="1" latinLnBrk="0" hangingPunct="1">
        <a:defRPr sz="204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6336">
          <p15:clr>
            <a:srgbClr val="F26B43"/>
          </p15:clr>
        </p15:guide>
        <p15:guide id="3" pos="368">
          <p15:clr>
            <a:srgbClr val="F26B43"/>
          </p15:clr>
        </p15:guide>
        <p15:guide id="4" pos="2184">
          <p15:clr>
            <a:srgbClr val="F26B43"/>
          </p15:clr>
        </p15:guide>
        <p15:guide id="5" pos="2256">
          <p15:clr>
            <a:srgbClr val="F26B43"/>
          </p15:clr>
        </p15:guide>
        <p15:guide id="6" pos="4080">
          <p15:clr>
            <a:srgbClr val="F26B43"/>
          </p15:clr>
        </p15:guide>
        <p15:guide id="7" pos="4152">
          <p15:clr>
            <a:srgbClr val="F26B43"/>
          </p15:clr>
        </p15:guide>
        <p15:guide id="8" pos="5968">
          <p15:clr>
            <a:srgbClr val="F26B43"/>
          </p15:clr>
        </p15:guide>
        <p15:guide id="9" orient="horz">
          <p15:clr>
            <a:srgbClr val="F26B43"/>
          </p15:clr>
        </p15:guide>
        <p15:guide id="10" orient="horz" pos="4896">
          <p15:clr>
            <a:srgbClr val="F26B43"/>
          </p15:clr>
        </p15:guide>
        <p15:guide id="11" orient="horz" pos="864">
          <p15:clr>
            <a:srgbClr val="F26B43"/>
          </p15:clr>
        </p15:guide>
        <p15:guide id="12" orient="horz" pos="446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A74A19-4F0D-AA90-0E93-6A18A0F1635F}"/>
              </a:ext>
            </a:extLst>
          </p:cNvPr>
          <p:cNvSpPr>
            <a:spLocks noGrp="1"/>
          </p:cNvSpPr>
          <p:nvPr>
            <p:ph type="title"/>
          </p:nvPr>
        </p:nvSpPr>
        <p:spPr>
          <a:xfrm>
            <a:off x="381334" y="413809"/>
            <a:ext cx="9295732" cy="816110"/>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a:extLst>
              <a:ext uri="{FF2B5EF4-FFF2-40B4-BE49-F238E27FC236}">
                <a16:creationId xmlns:a16="http://schemas.microsoft.com/office/drawing/2014/main" id="{ADCAF482-553D-6265-A924-6E0FDBEBF0A7}"/>
              </a:ext>
            </a:extLst>
          </p:cNvPr>
          <p:cNvSpPr>
            <a:spLocks noGrp="1"/>
          </p:cNvSpPr>
          <p:nvPr>
            <p:ph type="body" idx="1"/>
          </p:nvPr>
        </p:nvSpPr>
        <p:spPr>
          <a:xfrm>
            <a:off x="381334" y="1420441"/>
            <a:ext cx="9295732" cy="5401999"/>
          </a:xfrm>
          <a:prstGeom prst="rect">
            <a:avLst/>
          </a:prstGeom>
        </p:spPr>
        <p:txBody>
          <a:bodyPr vert="horz" lIns="91440" tIns="45720" rIns="91440" bIns="45720" rtlCol="0" ancho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Graphic 6">
            <a:extLst>
              <a:ext uri="{FF2B5EF4-FFF2-40B4-BE49-F238E27FC236}">
                <a16:creationId xmlns:a16="http://schemas.microsoft.com/office/drawing/2014/main" id="{59BAC9E4-9F06-02E7-25A7-A2053A5E3F21}"/>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74"/>
              </a:ext>
            </a:extLst>
          </a:blip>
          <a:stretch>
            <a:fillRect/>
          </a:stretch>
        </p:blipFill>
        <p:spPr>
          <a:xfrm>
            <a:off x="8545496" y="7146389"/>
            <a:ext cx="1131570" cy="382549"/>
          </a:xfrm>
          <a:prstGeom prst="rect">
            <a:avLst/>
          </a:prstGeom>
        </p:spPr>
      </p:pic>
      <p:sp>
        <p:nvSpPr>
          <p:cNvPr id="4" name="Slide Number Placeholder 3">
            <a:extLst>
              <a:ext uri="{FF2B5EF4-FFF2-40B4-BE49-F238E27FC236}">
                <a16:creationId xmlns:a16="http://schemas.microsoft.com/office/drawing/2014/main" id="{A527CA56-2DED-0CD3-689B-2178CF647107}"/>
              </a:ext>
            </a:extLst>
          </p:cNvPr>
          <p:cNvSpPr>
            <a:spLocks noGrp="1"/>
          </p:cNvSpPr>
          <p:nvPr>
            <p:ph type="sldNum" sz="quarter" idx="4"/>
          </p:nvPr>
        </p:nvSpPr>
        <p:spPr>
          <a:xfrm>
            <a:off x="190215" y="7146793"/>
            <a:ext cx="359213" cy="413808"/>
          </a:xfrm>
          <a:prstGeom prst="rect">
            <a:avLst/>
          </a:prstGeom>
        </p:spPr>
        <p:txBody>
          <a:bodyPr vert="horz" lIns="91440" tIns="45720" rIns="91440" bIns="45720" rtlCol="0" anchor="ctr"/>
          <a:lstStyle>
            <a:lvl1pPr algn="l">
              <a:defRPr lang="en-US" sz="743" b="0" i="0" kern="1200" smtClean="0">
                <a:solidFill>
                  <a:srgbClr val="044014"/>
                </a:solidFill>
                <a:latin typeface="+mj-lt"/>
                <a:ea typeface="+mn-ea"/>
                <a:cs typeface="+mn-cs"/>
              </a:defRPr>
            </a:lvl1pPr>
          </a:lstStyle>
          <a:p>
            <a:fld id="{E1134B45-AF8D-4DE1-B6B3-818C9AE12BDB}" type="slidenum">
              <a:rPr lang="en-US" smtClean="0"/>
              <a:pPr/>
              <a:t>‹#›</a:t>
            </a:fld>
            <a:endParaRPr lang="en-US"/>
          </a:p>
        </p:txBody>
      </p:sp>
    </p:spTree>
    <p:extLst>
      <p:ext uri="{BB962C8B-B14F-4D97-AF65-F5344CB8AC3E}">
        <p14:creationId xmlns:p14="http://schemas.microsoft.com/office/powerpoint/2010/main" val="3962070431"/>
      </p:ext>
    </p:extLst>
  </p:cSld>
  <p:clrMap bg1="lt1" tx1="dk1" bg2="lt2" tx2="dk2" accent1="accent1" accent2="accent2" accent3="accent3" accent4="accent4" accent5="accent5" accent6="accent6" hlink="hlink" folHlink="folHlink"/>
  <p:sldLayoutIdLst>
    <p:sldLayoutId id="2147483714" r:id="rId1"/>
    <p:sldLayoutId id="2147483780" r:id="rId2"/>
    <p:sldLayoutId id="2147483781" r:id="rId3"/>
    <p:sldLayoutId id="2147483782" r:id="rId4"/>
    <p:sldLayoutId id="2147483783" r:id="rId5"/>
    <p:sldLayoutId id="214748378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727" r:id="rId35"/>
    <p:sldLayoutId id="2147483809" r:id="rId36"/>
    <p:sldLayoutId id="2147483797" r:id="rId37"/>
    <p:sldLayoutId id="2147483798" r:id="rId38"/>
    <p:sldLayoutId id="2147483933" r:id="rId39"/>
    <p:sldLayoutId id="2147483934" r:id="rId40"/>
    <p:sldLayoutId id="2147483935" r:id="rId41"/>
    <p:sldLayoutId id="2147483936" r:id="rId42"/>
    <p:sldLayoutId id="2147483937" r:id="rId43"/>
    <p:sldLayoutId id="2147483938" r:id="rId44"/>
    <p:sldLayoutId id="2147483939" r:id="rId45"/>
    <p:sldLayoutId id="2147483940" r:id="rId46"/>
    <p:sldLayoutId id="2147483941" r:id="rId47"/>
    <p:sldLayoutId id="2147483942" r:id="rId48"/>
    <p:sldLayoutId id="2147483943" r:id="rId49"/>
    <p:sldLayoutId id="2147483944" r:id="rId50"/>
    <p:sldLayoutId id="2147483945" r:id="rId51"/>
    <p:sldLayoutId id="2147483946" r:id="rId52"/>
    <p:sldLayoutId id="2147483947" r:id="rId53"/>
    <p:sldLayoutId id="2147483948" r:id="rId54"/>
    <p:sldLayoutId id="2147483949" r:id="rId55"/>
    <p:sldLayoutId id="2147483950" r:id="rId56"/>
    <p:sldLayoutId id="2147483951" r:id="rId57"/>
    <p:sldLayoutId id="2147483952" r:id="rId58"/>
    <p:sldLayoutId id="2147483953" r:id="rId59"/>
    <p:sldLayoutId id="2147483807" r:id="rId60"/>
    <p:sldLayoutId id="2147483808" r:id="rId61"/>
    <p:sldLayoutId id="2147483799" r:id="rId62"/>
    <p:sldLayoutId id="2147483954" r:id="rId63"/>
    <p:sldLayoutId id="2147483955" r:id="rId64"/>
    <p:sldLayoutId id="2147483956" r:id="rId65"/>
    <p:sldLayoutId id="2147483957" r:id="rId66"/>
    <p:sldLayoutId id="2147483959" r:id="rId67"/>
    <p:sldLayoutId id="2147483960" r:id="rId68"/>
    <p:sldLayoutId id="2147483961" r:id="rId69"/>
    <p:sldLayoutId id="2147483962" r:id="rId70"/>
    <p:sldLayoutId id="2147483963" r:id="rId71"/>
    <p:sldLayoutId id="2147483964" r:id="rId72"/>
  </p:sldLayoutIdLst>
  <p:hf hdr="0" ftr="0" dt="0"/>
  <p:txStyles>
    <p:titleStyle>
      <a:lvl1pPr algn="l" defTabSz="914400" rtl="0" eaLnBrk="1" latinLnBrk="0" hangingPunct="1">
        <a:lnSpc>
          <a:spcPct val="100000"/>
        </a:lnSpc>
        <a:spcBef>
          <a:spcPct val="0"/>
        </a:spcBef>
        <a:buNone/>
        <a:defRPr sz="2800" kern="1200">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68" userDrawn="1">
          <p15:clr>
            <a:srgbClr val="F26B43"/>
          </p15:clr>
        </p15:guide>
        <p15:guide id="2" pos="6098" userDrawn="1">
          <p15:clr>
            <a:srgbClr val="F26B43"/>
          </p15:clr>
        </p15:guide>
        <p15:guide id="3" pos="238" userDrawn="1">
          <p15:clr>
            <a:srgbClr val="F26B43"/>
          </p15:clr>
        </p15:guide>
        <p15:guide id="4" orient="horz" pos="2448" userDrawn="1">
          <p15:clr>
            <a:srgbClr val="F26B43"/>
          </p15:clr>
        </p15:guide>
        <p15:guide id="5" orient="horz" pos="429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hyperlink" Target="https://www.sipc.org/" TargetMode="External"/><Relationship Id="rId2" Type="http://schemas.openxmlformats.org/officeDocument/2006/relationships/image" Target="../media/image29.sv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A219631-DF6D-142F-366E-17ACD997AD62}"/>
              </a:ext>
            </a:extLst>
          </p:cNvPr>
          <p:cNvSpPr>
            <a:spLocks noGrp="1"/>
          </p:cNvSpPr>
          <p:nvPr>
            <p:ph type="ctrTitle"/>
          </p:nvPr>
        </p:nvSpPr>
        <p:spPr>
          <a:xfrm>
            <a:off x="594360" y="2271713"/>
            <a:ext cx="5469876" cy="2330902"/>
          </a:xfrm>
        </p:spPr>
        <p:txBody>
          <a:bodyPr/>
          <a:lstStyle/>
          <a:p>
            <a:pPr>
              <a:lnSpc>
                <a:spcPct val="100000"/>
              </a:lnSpc>
            </a:pPr>
            <a:r>
              <a:rPr lang="en-US"/>
              <a:t>Personalized Planning &amp; Advice</a:t>
            </a:r>
          </a:p>
        </p:txBody>
      </p:sp>
      <p:sp>
        <p:nvSpPr>
          <p:cNvPr id="7" name="Subtitle 6">
            <a:extLst>
              <a:ext uri="{FF2B5EF4-FFF2-40B4-BE49-F238E27FC236}">
                <a16:creationId xmlns:a16="http://schemas.microsoft.com/office/drawing/2014/main" id="{6BD76D1D-C0A9-837B-8568-DC0184097BA9}"/>
              </a:ext>
            </a:extLst>
          </p:cNvPr>
          <p:cNvSpPr>
            <a:spLocks noGrp="1"/>
          </p:cNvSpPr>
          <p:nvPr>
            <p:ph type="subTitle" idx="1"/>
          </p:nvPr>
        </p:nvSpPr>
        <p:spPr>
          <a:xfrm>
            <a:off x="594359" y="4817372"/>
            <a:ext cx="5469875" cy="667512"/>
          </a:xfrm>
        </p:spPr>
        <p:txBody>
          <a:bodyPr/>
          <a:lstStyle/>
          <a:p>
            <a:r>
              <a:rPr lang="en-US" b="1" dirty="0"/>
              <a:t>Re-engagement Campaign</a:t>
            </a:r>
          </a:p>
          <a:p>
            <a:br>
              <a:rPr lang="en-US" dirty="0"/>
            </a:br>
            <a:endParaRPr lang="en-US" dirty="0"/>
          </a:p>
        </p:txBody>
      </p:sp>
    </p:spTree>
    <p:extLst>
      <p:ext uri="{BB962C8B-B14F-4D97-AF65-F5344CB8AC3E}">
        <p14:creationId xmlns:p14="http://schemas.microsoft.com/office/powerpoint/2010/main" val="3824010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6FF82-9ECC-E670-F24D-B63818016E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E74143-C3B9-76E2-D125-8CD8BA1CB4A0}"/>
              </a:ext>
            </a:extLst>
          </p:cNvPr>
          <p:cNvSpPr>
            <a:spLocks noGrp="1"/>
          </p:cNvSpPr>
          <p:nvPr>
            <p:ph type="title"/>
          </p:nvPr>
        </p:nvSpPr>
        <p:spPr/>
        <p:txBody>
          <a:bodyPr/>
          <a:lstStyle/>
          <a:p>
            <a:r>
              <a:rPr lang="en-US" dirty="0"/>
              <a:t>Destination Pages</a:t>
            </a:r>
          </a:p>
        </p:txBody>
      </p:sp>
      <p:sp>
        <p:nvSpPr>
          <p:cNvPr id="3" name="TextBox 2">
            <a:extLst>
              <a:ext uri="{FF2B5EF4-FFF2-40B4-BE49-F238E27FC236}">
                <a16:creationId xmlns:a16="http://schemas.microsoft.com/office/drawing/2014/main" id="{C379A469-67F0-E7E0-C0CF-1AC4356410C8}"/>
              </a:ext>
            </a:extLst>
          </p:cNvPr>
          <p:cNvSpPr txBox="1"/>
          <p:nvPr/>
        </p:nvSpPr>
        <p:spPr>
          <a:xfrm>
            <a:off x="193249" y="7121577"/>
            <a:ext cx="1974916" cy="39121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801391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EDAC6-F5B1-3811-B7C6-FCD18A05F755}"/>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393309FF-81C8-D08A-F793-09D18FA422C7}"/>
              </a:ext>
            </a:extLst>
          </p:cNvPr>
          <p:cNvSpPr>
            <a:spLocks noGrp="1"/>
          </p:cNvSpPr>
          <p:nvPr>
            <p:ph type="ftr" sz="quarter" idx="11"/>
          </p:nvPr>
        </p:nvSpPr>
        <p:spPr/>
        <p:txBody>
          <a:bodyPr/>
          <a:lstStyle/>
          <a:p>
            <a:pPr rtl="0"/>
            <a:r>
              <a:rPr lang="en-US" kern="1200" dirty="0">
                <a:latin typeface="Calibri" panose="020F0502020204030204"/>
              </a:rPr>
              <a:t>Screenshots are for illustrative purposes only</a:t>
            </a:r>
          </a:p>
          <a:p>
            <a:endParaRPr lang="en-CA" dirty="0"/>
          </a:p>
        </p:txBody>
      </p:sp>
      <p:sp>
        <p:nvSpPr>
          <p:cNvPr id="6" name="Title 5">
            <a:extLst>
              <a:ext uri="{FF2B5EF4-FFF2-40B4-BE49-F238E27FC236}">
                <a16:creationId xmlns:a16="http://schemas.microsoft.com/office/drawing/2014/main" id="{0461752A-0F33-4D18-20EB-355C95073215}"/>
              </a:ext>
            </a:extLst>
          </p:cNvPr>
          <p:cNvSpPr>
            <a:spLocks noGrp="1"/>
          </p:cNvSpPr>
          <p:nvPr>
            <p:ph type="title"/>
          </p:nvPr>
        </p:nvSpPr>
        <p:spPr>
          <a:xfrm>
            <a:off x="593999" y="292231"/>
            <a:ext cx="8502650" cy="388800"/>
          </a:xfrm>
        </p:spPr>
        <p:txBody>
          <a:bodyPr/>
          <a:lstStyle/>
          <a:p>
            <a:r>
              <a:rPr lang="en-CA" dirty="0"/>
              <a:t>Destination Pages </a:t>
            </a:r>
          </a:p>
        </p:txBody>
      </p:sp>
      <p:sp>
        <p:nvSpPr>
          <p:cNvPr id="3" name="TextBox 2">
            <a:extLst>
              <a:ext uri="{FF2B5EF4-FFF2-40B4-BE49-F238E27FC236}">
                <a16:creationId xmlns:a16="http://schemas.microsoft.com/office/drawing/2014/main" id="{60DEDCC6-61CA-1A48-7971-A3AC958C70F9}"/>
              </a:ext>
            </a:extLst>
          </p:cNvPr>
          <p:cNvSpPr txBox="1"/>
          <p:nvPr/>
        </p:nvSpPr>
        <p:spPr>
          <a:xfrm>
            <a:off x="1570831" y="1038504"/>
            <a:ext cx="1979628" cy="338554"/>
          </a:xfrm>
          <a:prstGeom prst="rect">
            <a:avLst/>
          </a:prstGeom>
          <a:solidFill>
            <a:schemeClr val="accent3">
              <a:lumMod val="60000"/>
              <a:lumOff val="40000"/>
            </a:schemeClr>
          </a:solidFill>
        </p:spPr>
        <p:txBody>
          <a:bodyPr wrap="square" lIns="0" rtlCol="0" anchor="t">
            <a:spAutoFit/>
          </a:bodyPr>
          <a:lstStyle/>
          <a:p>
            <a:pPr algn="ctr" defTabSz="665665">
              <a:spcBef>
                <a:spcPts val="825"/>
              </a:spcBef>
            </a:pPr>
            <a:r>
              <a:rPr lang="en-US" sz="1600" kern="0" dirty="0"/>
              <a:t>Personal Profile </a:t>
            </a:r>
          </a:p>
        </p:txBody>
      </p:sp>
      <p:sp>
        <p:nvSpPr>
          <p:cNvPr id="4" name="TextBox 3">
            <a:extLst>
              <a:ext uri="{FF2B5EF4-FFF2-40B4-BE49-F238E27FC236}">
                <a16:creationId xmlns:a16="http://schemas.microsoft.com/office/drawing/2014/main" id="{46865BFE-29B2-060D-2A6C-6A03D872EAC5}"/>
              </a:ext>
            </a:extLst>
          </p:cNvPr>
          <p:cNvSpPr txBox="1"/>
          <p:nvPr/>
        </p:nvSpPr>
        <p:spPr>
          <a:xfrm>
            <a:off x="6576019" y="1038504"/>
            <a:ext cx="1737674" cy="338554"/>
          </a:xfrm>
          <a:prstGeom prst="rect">
            <a:avLst/>
          </a:prstGeom>
          <a:solidFill>
            <a:schemeClr val="accent3">
              <a:lumMod val="60000"/>
              <a:lumOff val="40000"/>
            </a:schemeClr>
          </a:solidFill>
        </p:spPr>
        <p:txBody>
          <a:bodyPr wrap="square" lIns="0" rtlCol="0" anchor="t">
            <a:spAutoFit/>
          </a:bodyPr>
          <a:lstStyle/>
          <a:p>
            <a:pPr algn="ctr" defTabSz="665665">
              <a:spcBef>
                <a:spcPts val="825"/>
              </a:spcBef>
            </a:pPr>
            <a:r>
              <a:rPr lang="en-US" sz="1600" kern="0" dirty="0"/>
              <a:t>Proposal Page</a:t>
            </a:r>
          </a:p>
        </p:txBody>
      </p:sp>
      <p:pic>
        <p:nvPicPr>
          <p:cNvPr id="7" name="Picture 6">
            <a:extLst>
              <a:ext uri="{FF2B5EF4-FFF2-40B4-BE49-F238E27FC236}">
                <a16:creationId xmlns:a16="http://schemas.microsoft.com/office/drawing/2014/main" id="{639D2F54-3A44-CF09-1AFC-6795AAF9AD94}"/>
              </a:ext>
            </a:extLst>
          </p:cNvPr>
          <p:cNvPicPr>
            <a:picLocks noChangeAspect="1"/>
          </p:cNvPicPr>
          <p:nvPr/>
        </p:nvPicPr>
        <p:blipFill>
          <a:blip r:embed="rId2"/>
          <a:stretch>
            <a:fillRect/>
          </a:stretch>
        </p:blipFill>
        <p:spPr>
          <a:xfrm>
            <a:off x="5531110" y="1495458"/>
            <a:ext cx="3827492" cy="5475865"/>
          </a:xfrm>
          <a:prstGeom prst="rect">
            <a:avLst/>
          </a:prstGeom>
        </p:spPr>
      </p:pic>
      <p:pic>
        <p:nvPicPr>
          <p:cNvPr id="1028" name="Picture 4">
            <a:extLst>
              <a:ext uri="{FF2B5EF4-FFF2-40B4-BE49-F238E27FC236}">
                <a16:creationId xmlns:a16="http://schemas.microsoft.com/office/drawing/2014/main" id="{2EE840B0-A0D4-A723-4BB1-67FB9DFF97C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999" y="1495458"/>
            <a:ext cx="3933293" cy="5736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4098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753AD-A34F-A958-A8EB-501CC4724B80}"/>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89296275-F7C8-DF99-478E-0EA1FD1DAD62}"/>
              </a:ext>
            </a:extLst>
          </p:cNvPr>
          <p:cNvSpPr>
            <a:spLocks noGrp="1"/>
          </p:cNvSpPr>
          <p:nvPr>
            <p:ph type="ftr" sz="quarter" idx="11"/>
          </p:nvPr>
        </p:nvSpPr>
        <p:spPr/>
        <p:txBody>
          <a:bodyPr/>
          <a:lstStyle/>
          <a:p>
            <a:pPr rtl="0"/>
            <a:r>
              <a:rPr lang="en-US" kern="1200" dirty="0">
                <a:latin typeface="Calibri" panose="020F0502020204030204"/>
              </a:rPr>
              <a:t>Screenshots are for illustrative purposes only</a:t>
            </a:r>
          </a:p>
          <a:p>
            <a:endParaRPr lang="en-CA" dirty="0"/>
          </a:p>
        </p:txBody>
      </p:sp>
      <p:sp>
        <p:nvSpPr>
          <p:cNvPr id="6" name="Title 5">
            <a:extLst>
              <a:ext uri="{FF2B5EF4-FFF2-40B4-BE49-F238E27FC236}">
                <a16:creationId xmlns:a16="http://schemas.microsoft.com/office/drawing/2014/main" id="{E94DF085-6C00-FB4B-9852-AF19CF4D04D8}"/>
              </a:ext>
            </a:extLst>
          </p:cNvPr>
          <p:cNvSpPr>
            <a:spLocks noGrp="1"/>
          </p:cNvSpPr>
          <p:nvPr>
            <p:ph type="title"/>
          </p:nvPr>
        </p:nvSpPr>
        <p:spPr>
          <a:xfrm>
            <a:off x="593999" y="292231"/>
            <a:ext cx="8502650" cy="388800"/>
          </a:xfrm>
        </p:spPr>
        <p:txBody>
          <a:bodyPr/>
          <a:lstStyle/>
          <a:p>
            <a:r>
              <a:rPr lang="en-CA" dirty="0"/>
              <a:t>Destination Pages </a:t>
            </a:r>
          </a:p>
        </p:txBody>
      </p:sp>
      <p:sp>
        <p:nvSpPr>
          <p:cNvPr id="3" name="TextBox 2">
            <a:extLst>
              <a:ext uri="{FF2B5EF4-FFF2-40B4-BE49-F238E27FC236}">
                <a16:creationId xmlns:a16="http://schemas.microsoft.com/office/drawing/2014/main" id="{3533D9C2-7C06-7CA1-1F6A-258626B8D98B}"/>
              </a:ext>
            </a:extLst>
          </p:cNvPr>
          <p:cNvSpPr txBox="1"/>
          <p:nvPr/>
        </p:nvSpPr>
        <p:spPr>
          <a:xfrm>
            <a:off x="3951739" y="782902"/>
            <a:ext cx="1979628" cy="338554"/>
          </a:xfrm>
          <a:prstGeom prst="rect">
            <a:avLst/>
          </a:prstGeom>
          <a:solidFill>
            <a:schemeClr val="accent3">
              <a:lumMod val="60000"/>
              <a:lumOff val="40000"/>
            </a:schemeClr>
          </a:solidFill>
        </p:spPr>
        <p:txBody>
          <a:bodyPr wrap="square" lIns="0" rtlCol="0" anchor="t">
            <a:spAutoFit/>
          </a:bodyPr>
          <a:lstStyle/>
          <a:p>
            <a:pPr algn="ctr" defTabSz="665665">
              <a:spcBef>
                <a:spcPts val="825"/>
              </a:spcBef>
            </a:pPr>
            <a:r>
              <a:rPr lang="en-US" sz="1600" kern="0" dirty="0"/>
              <a:t>Quick Path </a:t>
            </a:r>
          </a:p>
        </p:txBody>
      </p:sp>
      <p:pic>
        <p:nvPicPr>
          <p:cNvPr id="1026" name="Picture 2">
            <a:extLst>
              <a:ext uri="{FF2B5EF4-FFF2-40B4-BE49-F238E27FC236}">
                <a16:creationId xmlns:a16="http://schemas.microsoft.com/office/drawing/2014/main" id="{80ABA0B7-8CC5-DD89-ECDF-3D7305255FC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0188" y="1250145"/>
            <a:ext cx="3658024" cy="5957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5215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F9486-8941-CDF9-6D37-BFC5505662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8F97D8-0E59-4B51-9F27-E239C3879E56}"/>
              </a:ext>
            </a:extLst>
          </p:cNvPr>
          <p:cNvSpPr>
            <a:spLocks noGrp="1"/>
          </p:cNvSpPr>
          <p:nvPr>
            <p:ph type="title"/>
          </p:nvPr>
        </p:nvSpPr>
        <p:spPr/>
        <p:txBody>
          <a:bodyPr/>
          <a:lstStyle/>
          <a:p>
            <a:r>
              <a:rPr lang="en-US" dirty="0"/>
              <a:t>Destination Pages</a:t>
            </a:r>
          </a:p>
        </p:txBody>
      </p:sp>
      <p:pic>
        <p:nvPicPr>
          <p:cNvPr id="5" name="Picture 4">
            <a:extLst>
              <a:ext uri="{FF2B5EF4-FFF2-40B4-BE49-F238E27FC236}">
                <a16:creationId xmlns:a16="http://schemas.microsoft.com/office/drawing/2014/main" id="{6D3E22B8-6595-B87A-C954-FB4612DF0817}"/>
              </a:ext>
            </a:extLst>
          </p:cNvPr>
          <p:cNvPicPr>
            <a:picLocks noChangeAspect="1"/>
          </p:cNvPicPr>
          <p:nvPr/>
        </p:nvPicPr>
        <p:blipFill>
          <a:blip r:embed="rId3"/>
          <a:stretch>
            <a:fillRect/>
          </a:stretch>
        </p:blipFill>
        <p:spPr>
          <a:xfrm>
            <a:off x="392120" y="1716540"/>
            <a:ext cx="8899336" cy="4797075"/>
          </a:xfrm>
          <a:prstGeom prst="rect">
            <a:avLst/>
          </a:prstGeom>
        </p:spPr>
      </p:pic>
      <p:sp>
        <p:nvSpPr>
          <p:cNvPr id="3" name="TextBox 2">
            <a:extLst>
              <a:ext uri="{FF2B5EF4-FFF2-40B4-BE49-F238E27FC236}">
                <a16:creationId xmlns:a16="http://schemas.microsoft.com/office/drawing/2014/main" id="{6994C18F-D5CB-0322-283C-811997EFC28A}"/>
              </a:ext>
            </a:extLst>
          </p:cNvPr>
          <p:cNvSpPr txBox="1"/>
          <p:nvPr/>
        </p:nvSpPr>
        <p:spPr>
          <a:xfrm>
            <a:off x="3155531" y="1187923"/>
            <a:ext cx="3372514" cy="338554"/>
          </a:xfrm>
          <a:prstGeom prst="rect">
            <a:avLst/>
          </a:prstGeom>
          <a:solidFill>
            <a:schemeClr val="accent3">
              <a:lumMod val="60000"/>
              <a:lumOff val="40000"/>
            </a:schemeClr>
          </a:solidFill>
        </p:spPr>
        <p:txBody>
          <a:bodyPr wrap="square" lIns="0" rtlCol="0" anchor="t">
            <a:spAutoFit/>
          </a:bodyPr>
          <a:lstStyle/>
          <a:p>
            <a:pPr algn="ctr" defTabSz="665665">
              <a:spcBef>
                <a:spcPts val="825"/>
              </a:spcBef>
            </a:pPr>
            <a:r>
              <a:rPr lang="en-US" sz="1600" kern="0" dirty="0"/>
              <a:t>Digital Appointment Scheduler </a:t>
            </a:r>
          </a:p>
        </p:txBody>
      </p:sp>
      <p:sp>
        <p:nvSpPr>
          <p:cNvPr id="6" name="Footer Placeholder 1">
            <a:extLst>
              <a:ext uri="{FF2B5EF4-FFF2-40B4-BE49-F238E27FC236}">
                <a16:creationId xmlns:a16="http://schemas.microsoft.com/office/drawing/2014/main" id="{07363EDD-47CF-8CAA-B829-CBA427B21D22}"/>
              </a:ext>
            </a:extLst>
          </p:cNvPr>
          <p:cNvSpPr>
            <a:spLocks noGrp="1"/>
          </p:cNvSpPr>
          <p:nvPr>
            <p:ph type="ftr" sz="quarter" idx="11"/>
          </p:nvPr>
        </p:nvSpPr>
        <p:spPr>
          <a:xfrm>
            <a:off x="593999" y="7208124"/>
            <a:ext cx="8035200" cy="413808"/>
          </a:xfrm>
        </p:spPr>
        <p:txBody>
          <a:bodyPr/>
          <a:lstStyle/>
          <a:p>
            <a:pPr rtl="0"/>
            <a:r>
              <a:rPr lang="en-US" kern="1200" dirty="0">
                <a:latin typeface="Calibri" panose="020F0502020204030204"/>
              </a:rPr>
              <a:t>Screenshots are for illustrative purposes only</a:t>
            </a:r>
          </a:p>
          <a:p>
            <a:endParaRPr lang="en-CA" dirty="0"/>
          </a:p>
        </p:txBody>
      </p:sp>
    </p:spTree>
    <p:extLst>
      <p:ext uri="{BB962C8B-B14F-4D97-AF65-F5344CB8AC3E}">
        <p14:creationId xmlns:p14="http://schemas.microsoft.com/office/powerpoint/2010/main" val="921957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62F0BA44-53FA-D7BB-E886-9EB8EB489C7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039792" y="6853679"/>
            <a:ext cx="1532160" cy="375060"/>
          </a:xfrm>
          <a:prstGeom prst="rect">
            <a:avLst/>
          </a:prstGeom>
        </p:spPr>
      </p:pic>
      <p:sp>
        <p:nvSpPr>
          <p:cNvPr id="4" name="Title 6">
            <a:extLst>
              <a:ext uri="{FF2B5EF4-FFF2-40B4-BE49-F238E27FC236}">
                <a16:creationId xmlns:a16="http://schemas.microsoft.com/office/drawing/2014/main" id="{B971A36B-05AB-2377-4AC1-CC09F69EB281}"/>
              </a:ext>
            </a:extLst>
          </p:cNvPr>
          <p:cNvSpPr txBox="1">
            <a:spLocks/>
          </p:cNvSpPr>
          <p:nvPr/>
        </p:nvSpPr>
        <p:spPr>
          <a:xfrm>
            <a:off x="538005" y="774701"/>
            <a:ext cx="9086431" cy="356400"/>
          </a:xfrm>
          <a:prstGeom prst="rect">
            <a:avLst/>
          </a:prstGeom>
        </p:spPr>
        <p:txBody>
          <a:bodyPr vert="horz" lIns="0" tIns="0" rIns="0" bIns="0" rtlCol="0" anchor="t" anchorCtr="0">
            <a:noAutofit/>
          </a:bodyPr>
          <a:lstStyle>
            <a:lvl1pPr algn="l" defTabSz="685783" rtl="0" eaLnBrk="1" latinLnBrk="0" hangingPunct="1">
              <a:lnSpc>
                <a:spcPts val="1720"/>
              </a:lnSpc>
              <a:spcBef>
                <a:spcPct val="0"/>
              </a:spcBef>
              <a:buNone/>
              <a:defRPr lang="en-US" sz="2100" b="0" i="0" kern="1200">
                <a:solidFill>
                  <a:schemeClr val="accent1"/>
                </a:solidFill>
                <a:latin typeface="Fidelity Slab Light" pitchFamily="2" charset="77"/>
                <a:ea typeface="Roboto Slab Light" pitchFamily="2" charset="0"/>
                <a:cs typeface="Calibri" panose="020F0502020204030204" pitchFamily="34" charset="0"/>
              </a:defRPr>
            </a:lvl1pPr>
          </a:lstStyle>
          <a:p>
            <a:r>
              <a:rPr lang="en-CA" sz="2640"/>
              <a:t>Important information</a:t>
            </a:r>
          </a:p>
        </p:txBody>
      </p:sp>
      <p:sp>
        <p:nvSpPr>
          <p:cNvPr id="2" name="TextBox 1">
            <a:extLst>
              <a:ext uri="{FF2B5EF4-FFF2-40B4-BE49-F238E27FC236}">
                <a16:creationId xmlns:a16="http://schemas.microsoft.com/office/drawing/2014/main" id="{550F6923-1967-B636-B63E-64397D1A80D4}"/>
              </a:ext>
            </a:extLst>
          </p:cNvPr>
          <p:cNvSpPr txBox="1"/>
          <p:nvPr/>
        </p:nvSpPr>
        <p:spPr>
          <a:xfrm>
            <a:off x="352718" y="5103499"/>
            <a:ext cx="8638117" cy="3875420"/>
          </a:xfrm>
          <a:prstGeom prst="rect">
            <a:avLst/>
          </a:prstGeom>
          <a:noFill/>
        </p:spPr>
        <p:txBody>
          <a:bodyPr wrap="square" lIns="0" rtlCol="0" anchor="t">
            <a:spAutoFit/>
          </a:bodyPr>
          <a:lstStyle/>
          <a:p>
            <a:pPr algn="l" defTabSz="665665">
              <a:spcBef>
                <a:spcPts val="825"/>
              </a:spcBef>
            </a:pPr>
            <a:r>
              <a:rPr lang="en-US" sz="1000" dirty="0"/>
              <a:t>Screenshots are for illustrative purposes only.</a:t>
            </a:r>
          </a:p>
          <a:p>
            <a:pPr algn="l" defTabSz="665665">
              <a:spcBef>
                <a:spcPts val="825"/>
              </a:spcBef>
            </a:pPr>
            <a:endParaRPr lang="en-US" sz="1000" dirty="0"/>
          </a:p>
          <a:p>
            <a:pPr marL="12700">
              <a:lnSpc>
                <a:spcPct val="100000"/>
              </a:lnSpc>
              <a:spcBef>
                <a:spcPts val="95"/>
              </a:spcBef>
            </a:pPr>
            <a:r>
              <a:rPr lang="en-US" sz="1000" dirty="0"/>
              <a:t>For institutional and plan sponsor or investment professional use only.</a:t>
            </a:r>
          </a:p>
          <a:p>
            <a:pPr marL="12700">
              <a:lnSpc>
                <a:spcPct val="100000"/>
              </a:lnSpc>
              <a:spcBef>
                <a:spcPts val="95"/>
              </a:spcBef>
            </a:pPr>
            <a:endParaRPr lang="en-US" sz="1000" dirty="0"/>
          </a:p>
          <a:p>
            <a:pPr marL="12700">
              <a:lnSpc>
                <a:spcPct val="100000"/>
              </a:lnSpc>
              <a:spcBef>
                <a:spcPts val="95"/>
              </a:spcBef>
            </a:pPr>
            <a:r>
              <a:rPr lang="en-US" sz="1200" dirty="0"/>
              <a:t>Investing involves risk, including risk of loss.</a:t>
            </a:r>
          </a:p>
          <a:p>
            <a:pPr marL="12700">
              <a:lnSpc>
                <a:spcPct val="100000"/>
              </a:lnSpc>
              <a:spcBef>
                <a:spcPts val="95"/>
              </a:spcBef>
            </a:pPr>
            <a:endParaRPr lang="en-US" sz="1000" dirty="0"/>
          </a:p>
          <a:p>
            <a:pPr marL="12700">
              <a:spcBef>
                <a:spcPts val="95"/>
              </a:spcBef>
            </a:pPr>
            <a:r>
              <a:rPr lang="en-US" sz="1000" dirty="0"/>
              <a:t>Fidelity® Personalized Planning &amp; Advice at Work is a service of Strategic Advisers LLC, a registered investment adviser and a Fidelity Investments company, and may be referred to as "Fidelity," "we," or "our" within. For more information, refer to the Terms and Conditions of the Program. When used herein, Fidelity Personalized Planning &amp; Advice refers exclusively to Fidelity Personalized Planning &amp; Advice at Work. </a:t>
            </a:r>
            <a:r>
              <a:rPr lang="en-US" sz="1000" b="1" dirty="0"/>
              <a:t>This service provides advisory services for a fee.</a:t>
            </a:r>
          </a:p>
          <a:p>
            <a:pPr marL="12700">
              <a:spcBef>
                <a:spcPts val="95"/>
              </a:spcBef>
            </a:pPr>
            <a:endParaRPr lang="en-US" sz="1000" dirty="0"/>
          </a:p>
          <a:p>
            <a:pPr marL="12700">
              <a:lnSpc>
                <a:spcPct val="100000"/>
              </a:lnSpc>
              <a:spcBef>
                <a:spcPts val="95"/>
              </a:spcBef>
            </a:pPr>
            <a:r>
              <a:rPr lang="en-US" sz="1000" dirty="0"/>
              <a:t>Fidelity Brokerage Services LLC, Member NYSE, </a:t>
            </a:r>
            <a:r>
              <a:rPr lang="en-US" sz="1000" dirty="0">
                <a:hlinkClick r:id="rId3"/>
              </a:rPr>
              <a:t>SIPC</a:t>
            </a:r>
            <a:r>
              <a:rPr lang="en-US" sz="1000" dirty="0"/>
              <a:t>, 900 Salem Street, Smithfield, RI 02917</a:t>
            </a:r>
          </a:p>
          <a:p>
            <a:pPr marL="12700">
              <a:lnSpc>
                <a:spcPct val="100000"/>
              </a:lnSpc>
              <a:spcBef>
                <a:spcPts val="95"/>
              </a:spcBef>
            </a:pPr>
            <a:endParaRPr lang="en-US" sz="1000" dirty="0"/>
          </a:p>
          <a:p>
            <a:pPr marL="12700">
              <a:lnSpc>
                <a:spcPct val="100000"/>
              </a:lnSpc>
              <a:spcBef>
                <a:spcPts val="95"/>
              </a:spcBef>
            </a:pPr>
            <a:r>
              <a:rPr lang="en-US" sz="1000" dirty="0"/>
              <a:t>© 2026 FMR LLC. All rights reserved.</a:t>
            </a:r>
          </a:p>
          <a:p>
            <a:pPr marL="12700">
              <a:lnSpc>
                <a:spcPct val="100000"/>
              </a:lnSpc>
              <a:spcBef>
                <a:spcPts val="95"/>
              </a:spcBef>
            </a:pPr>
            <a:r>
              <a:rPr lang="en-US" sz="1000" dirty="0"/>
              <a:t>1247828.1.0</a:t>
            </a:r>
          </a:p>
          <a:p>
            <a:pPr marL="12700">
              <a:lnSpc>
                <a:spcPct val="100000"/>
              </a:lnSpc>
              <a:spcBef>
                <a:spcPts val="95"/>
              </a:spcBef>
            </a:pPr>
            <a:endParaRPr lang="en-US" sz="1000" dirty="0"/>
          </a:p>
          <a:p>
            <a:pPr algn="l" defTabSz="665665">
              <a:spcBef>
                <a:spcPts val="825"/>
              </a:spcBef>
            </a:pPr>
            <a:endParaRPr lang="en-US" sz="1600" dirty="0"/>
          </a:p>
          <a:p>
            <a:pPr algn="l" defTabSz="665665">
              <a:spcBef>
                <a:spcPts val="825"/>
              </a:spcBef>
            </a:pPr>
            <a:endParaRPr lang="en-US" sz="1600" kern="0" dirty="0"/>
          </a:p>
          <a:p>
            <a:pPr algn="l" defTabSz="665665">
              <a:spcBef>
                <a:spcPts val="825"/>
              </a:spcBef>
            </a:pPr>
            <a:endParaRPr lang="en-US" sz="1600" kern="0" dirty="0"/>
          </a:p>
        </p:txBody>
      </p:sp>
    </p:spTree>
    <p:extLst>
      <p:ext uri="{BB962C8B-B14F-4D97-AF65-F5344CB8AC3E}">
        <p14:creationId xmlns:p14="http://schemas.microsoft.com/office/powerpoint/2010/main" val="1530026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D271904-C6E2-5C94-F1E4-4AA80065C9F5}"/>
              </a:ext>
            </a:extLst>
          </p:cNvPr>
          <p:cNvSpPr/>
          <p:nvPr/>
        </p:nvSpPr>
        <p:spPr>
          <a:xfrm rot="5400000">
            <a:off x="-2057401" y="2057402"/>
            <a:ext cx="7772402" cy="3657599"/>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 name="Rectangle 3">
            <a:extLst>
              <a:ext uri="{FF2B5EF4-FFF2-40B4-BE49-F238E27FC236}">
                <a16:creationId xmlns:a16="http://schemas.microsoft.com/office/drawing/2014/main" id="{3FD4A604-A339-43B0-BDD0-139A16B2E7B8}"/>
              </a:ext>
            </a:extLst>
          </p:cNvPr>
          <p:cNvSpPr/>
          <p:nvPr/>
        </p:nvSpPr>
        <p:spPr>
          <a:xfrm flipH="1">
            <a:off x="3657600" y="0"/>
            <a:ext cx="6400800" cy="77724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98C0E7C-A48B-B793-57BF-5723B5F16994}"/>
              </a:ext>
            </a:extLst>
          </p:cNvPr>
          <p:cNvSpPr txBox="1"/>
          <p:nvPr/>
        </p:nvSpPr>
        <p:spPr>
          <a:xfrm>
            <a:off x="594360" y="1264396"/>
            <a:ext cx="2397126" cy="430887"/>
          </a:xfrm>
          <a:prstGeom prst="rect">
            <a:avLst/>
          </a:prstGeom>
          <a:noFill/>
        </p:spPr>
        <p:txBody>
          <a:bodyPr wrap="square" lIns="0" tIns="0" rIns="0" bIns="0" rtlCol="0">
            <a:spAutoFit/>
          </a:bodyPr>
          <a:lstStyle/>
          <a:p>
            <a:pPr>
              <a:spcAft>
                <a:spcPts val="1200"/>
              </a:spcAft>
            </a:pPr>
            <a:r>
              <a:rPr lang="en-US" sz="2800">
                <a:solidFill>
                  <a:schemeClr val="accent1"/>
                </a:solidFill>
                <a:latin typeface="+mj-lt"/>
              </a:rPr>
              <a:t>Agenda</a:t>
            </a:r>
          </a:p>
        </p:txBody>
      </p:sp>
      <p:sp>
        <p:nvSpPr>
          <p:cNvPr id="5" name="TextBox 4">
            <a:extLst>
              <a:ext uri="{FF2B5EF4-FFF2-40B4-BE49-F238E27FC236}">
                <a16:creationId xmlns:a16="http://schemas.microsoft.com/office/drawing/2014/main" id="{8AC235FE-2CBA-1B85-6605-8CEA57CC0965}"/>
              </a:ext>
            </a:extLst>
          </p:cNvPr>
          <p:cNvSpPr txBox="1"/>
          <p:nvPr/>
        </p:nvSpPr>
        <p:spPr>
          <a:xfrm>
            <a:off x="4767385" y="2258646"/>
            <a:ext cx="3923323" cy="3136756"/>
          </a:xfrm>
          <a:prstGeom prst="rect">
            <a:avLst/>
          </a:prstGeom>
          <a:noFill/>
        </p:spPr>
        <p:txBody>
          <a:bodyPr wrap="square" lIns="0" rtlCol="0" anchor="t">
            <a:spAutoFit/>
          </a:bodyPr>
          <a:lstStyle/>
          <a:p>
            <a:pPr marL="285750" indent="-285750" algn="l" defTabSz="665665">
              <a:spcBef>
                <a:spcPts val="825"/>
              </a:spcBef>
              <a:buFont typeface="Wingdings" panose="05000000000000000000" pitchFamily="2" charset="2"/>
              <a:buChar char="Ø"/>
            </a:pPr>
            <a:r>
              <a:rPr lang="en-US" dirty="0">
                <a:solidFill>
                  <a:schemeClr val="accent1"/>
                </a:solidFill>
                <a:latin typeface="Fidelity Slab Light" pitchFamily="2" charset="77"/>
                <a:ea typeface="Roboto Slab Light" pitchFamily="2" charset="0"/>
              </a:rPr>
              <a:t>Campaign Overview</a:t>
            </a:r>
          </a:p>
          <a:p>
            <a:pPr marL="285750" indent="-285750" algn="l" defTabSz="665665">
              <a:spcBef>
                <a:spcPts val="825"/>
              </a:spcBef>
              <a:buFont typeface="Wingdings" panose="05000000000000000000" pitchFamily="2" charset="2"/>
              <a:buChar char="Ø"/>
            </a:pPr>
            <a:endParaRPr lang="en-US" dirty="0">
              <a:solidFill>
                <a:schemeClr val="accent1"/>
              </a:solidFill>
              <a:latin typeface="Fidelity Slab Light" pitchFamily="2" charset="77"/>
              <a:ea typeface="Roboto Slab Light" pitchFamily="2" charset="0"/>
            </a:endParaRPr>
          </a:p>
          <a:p>
            <a:pPr marL="285750" indent="-285750" algn="l" defTabSz="665665">
              <a:spcBef>
                <a:spcPts val="825"/>
              </a:spcBef>
              <a:buFont typeface="Wingdings" panose="05000000000000000000" pitchFamily="2" charset="2"/>
              <a:buChar char="Ø"/>
            </a:pPr>
            <a:r>
              <a:rPr lang="en-US" dirty="0">
                <a:solidFill>
                  <a:schemeClr val="accent1"/>
                </a:solidFill>
                <a:latin typeface="Fidelity Slab Light" pitchFamily="2" charset="77"/>
                <a:ea typeface="Roboto Slab Light" pitchFamily="2" charset="0"/>
              </a:rPr>
              <a:t>Email Samples</a:t>
            </a:r>
          </a:p>
          <a:p>
            <a:pPr marL="285750" indent="-285750" algn="l" defTabSz="665665">
              <a:spcBef>
                <a:spcPts val="825"/>
              </a:spcBef>
              <a:buFont typeface="Wingdings" panose="05000000000000000000" pitchFamily="2" charset="2"/>
              <a:buChar char="Ø"/>
            </a:pPr>
            <a:endParaRPr lang="en-US" dirty="0">
              <a:solidFill>
                <a:schemeClr val="accent1"/>
              </a:solidFill>
              <a:latin typeface="Fidelity Slab Light" pitchFamily="2" charset="77"/>
              <a:ea typeface="Roboto Slab Light" pitchFamily="2" charset="0"/>
            </a:endParaRPr>
          </a:p>
          <a:p>
            <a:pPr marL="285750" indent="-285750" algn="l" defTabSz="665665">
              <a:spcBef>
                <a:spcPts val="825"/>
              </a:spcBef>
              <a:buFont typeface="Wingdings" panose="05000000000000000000" pitchFamily="2" charset="2"/>
              <a:buChar char="Ø"/>
            </a:pPr>
            <a:r>
              <a:rPr lang="en-US" dirty="0">
                <a:solidFill>
                  <a:schemeClr val="accent1"/>
                </a:solidFill>
                <a:latin typeface="Fidelity Slab Light" pitchFamily="2" charset="77"/>
                <a:ea typeface="Roboto Slab Light" pitchFamily="2" charset="0"/>
              </a:rPr>
              <a:t>Destination Pages </a:t>
            </a:r>
            <a:endParaRPr lang="en-US" dirty="0">
              <a:latin typeface="Fidelity Sans 2" panose="020B0504050501040104" pitchFamily="34" charset="0"/>
            </a:endParaRPr>
          </a:p>
          <a:p>
            <a:pPr marL="171450" indent="-171450" algn="l" defTabSz="665665">
              <a:spcBef>
                <a:spcPts val="825"/>
              </a:spcBef>
              <a:buFont typeface="Wingdings" panose="05000000000000000000" pitchFamily="2" charset="2"/>
              <a:buChar char="Ø"/>
            </a:pPr>
            <a:endParaRPr lang="en-US" sz="1050" dirty="0">
              <a:latin typeface="Fidelity Sans 2" panose="020B0504050501040104" pitchFamily="34" charset="0"/>
            </a:endParaRPr>
          </a:p>
          <a:p>
            <a:pPr algn="l" defTabSz="665665">
              <a:spcBef>
                <a:spcPts val="825"/>
              </a:spcBef>
            </a:pPr>
            <a:endParaRPr lang="en-US" sz="1200" dirty="0">
              <a:latin typeface="Fidelity Sans 2" panose="020B0504050501040104" pitchFamily="34" charset="0"/>
            </a:endParaRPr>
          </a:p>
          <a:p>
            <a:pPr algn="l" defTabSz="665665">
              <a:spcBef>
                <a:spcPts val="825"/>
              </a:spcBef>
            </a:pPr>
            <a:endParaRPr lang="en-US" sz="1600" kern="0" dirty="0"/>
          </a:p>
          <a:p>
            <a:pPr algn="l" defTabSz="665665">
              <a:spcBef>
                <a:spcPts val="825"/>
              </a:spcBef>
            </a:pPr>
            <a:endParaRPr lang="en-US" sz="1600" kern="0" dirty="0"/>
          </a:p>
        </p:txBody>
      </p:sp>
    </p:spTree>
    <p:extLst>
      <p:ext uri="{BB962C8B-B14F-4D97-AF65-F5344CB8AC3E}">
        <p14:creationId xmlns:p14="http://schemas.microsoft.com/office/powerpoint/2010/main" val="3303083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2709D-67E9-2D74-2B15-BBCB0FEFE8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2C3F3F-0FF8-0B91-C300-865E3B4A1F83}"/>
              </a:ext>
            </a:extLst>
          </p:cNvPr>
          <p:cNvSpPr>
            <a:spLocks noGrp="1"/>
          </p:cNvSpPr>
          <p:nvPr>
            <p:ph type="title"/>
          </p:nvPr>
        </p:nvSpPr>
        <p:spPr/>
        <p:txBody>
          <a:bodyPr/>
          <a:lstStyle/>
          <a:p>
            <a:r>
              <a:rPr lang="en-US" dirty="0"/>
              <a:t>Campaign Overview</a:t>
            </a:r>
          </a:p>
        </p:txBody>
      </p:sp>
      <p:sp>
        <p:nvSpPr>
          <p:cNvPr id="3" name="TextBox 2">
            <a:extLst>
              <a:ext uri="{FF2B5EF4-FFF2-40B4-BE49-F238E27FC236}">
                <a16:creationId xmlns:a16="http://schemas.microsoft.com/office/drawing/2014/main" id="{915E2AE2-BA6C-B921-DCCD-40F137975DDB}"/>
              </a:ext>
            </a:extLst>
          </p:cNvPr>
          <p:cNvSpPr txBox="1"/>
          <p:nvPr/>
        </p:nvSpPr>
        <p:spPr>
          <a:xfrm>
            <a:off x="193249" y="7112524"/>
            <a:ext cx="1974916" cy="39121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524949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F0001-2960-D5AE-6990-889839BD4C27}"/>
              </a:ext>
            </a:extLst>
          </p:cNvPr>
          <p:cNvSpPr>
            <a:spLocks noGrp="1"/>
          </p:cNvSpPr>
          <p:nvPr>
            <p:ph type="title"/>
          </p:nvPr>
        </p:nvSpPr>
        <p:spPr/>
        <p:txBody>
          <a:bodyPr/>
          <a:lstStyle/>
          <a:p>
            <a:r>
              <a:rPr lang="en-US"/>
              <a:t>Campaign Overview </a:t>
            </a:r>
          </a:p>
        </p:txBody>
      </p:sp>
      <p:sp>
        <p:nvSpPr>
          <p:cNvPr id="5" name="TextBox 4">
            <a:extLst>
              <a:ext uri="{FF2B5EF4-FFF2-40B4-BE49-F238E27FC236}">
                <a16:creationId xmlns:a16="http://schemas.microsoft.com/office/drawing/2014/main" id="{E52446F5-AE79-6858-E7F7-4123876392A6}"/>
              </a:ext>
            </a:extLst>
          </p:cNvPr>
          <p:cNvSpPr txBox="1"/>
          <p:nvPr/>
        </p:nvSpPr>
        <p:spPr>
          <a:xfrm>
            <a:off x="577447" y="1741598"/>
            <a:ext cx="8903505" cy="6065763"/>
          </a:xfrm>
          <a:prstGeom prst="rect">
            <a:avLst/>
          </a:prstGeom>
          <a:noFill/>
        </p:spPr>
        <p:txBody>
          <a:bodyPr wrap="square" lIns="0" rtlCol="0" anchor="t">
            <a:spAutoFit/>
          </a:bodyPr>
          <a:lstStyle/>
          <a:p>
            <a:pPr algn="l" defTabSz="665665">
              <a:spcBef>
                <a:spcPts val="825"/>
              </a:spcBef>
            </a:pPr>
            <a:r>
              <a:rPr lang="en-US" sz="1600" b="1" kern="0" dirty="0">
                <a:solidFill>
                  <a:schemeClr val="accent1"/>
                </a:solidFill>
              </a:rPr>
              <a:t>Our goal</a:t>
            </a:r>
          </a:p>
          <a:p>
            <a:pPr marL="171450" indent="-171450">
              <a:buFont typeface="Arial" panose="020B0604020202020204" pitchFamily="34" charset="0"/>
              <a:buChar char="•"/>
            </a:pPr>
            <a:r>
              <a:rPr lang="en-US" sz="1400" dirty="0">
                <a:latin typeface="Fidelity Sans" panose="020B0503030202020204" pitchFamily="34" charset="0"/>
              </a:rPr>
              <a:t>Re-engage participants that started their Personal Profile or generated a Proposal to return and learn more or complete their enrollment </a:t>
            </a:r>
          </a:p>
          <a:p>
            <a:endParaRPr lang="en-US" sz="1400" b="1" kern="0" dirty="0">
              <a:solidFill>
                <a:schemeClr val="accent1"/>
              </a:solidFill>
              <a:latin typeface="Fidelity Sans" panose="020B0503030202020204" pitchFamily="34" charset="0"/>
            </a:endParaRPr>
          </a:p>
          <a:p>
            <a:r>
              <a:rPr lang="en-US" sz="1600" b="1" kern="0" dirty="0">
                <a:solidFill>
                  <a:schemeClr val="accent1"/>
                </a:solidFill>
              </a:rPr>
              <a:t>Objective </a:t>
            </a:r>
          </a:p>
          <a:p>
            <a:pPr marL="298450" marR="422909" indent="-73025">
              <a:lnSpc>
                <a:spcPct val="100000"/>
              </a:lnSpc>
              <a:spcBef>
                <a:spcPts val="0"/>
              </a:spcBef>
              <a:buFont typeface="Arial"/>
              <a:buChar char="•"/>
              <a:tabLst>
                <a:tab pos="299085" algn="l"/>
              </a:tabLst>
            </a:pPr>
            <a:r>
              <a:rPr lang="en-US" sz="1400" spc="-45" dirty="0">
                <a:solidFill>
                  <a:schemeClr val="tx1"/>
                </a:solidFill>
                <a:latin typeface="Fidelity Sans" panose="020B0503030202020204" pitchFamily="34" charset="0"/>
              </a:rPr>
              <a:t>To </a:t>
            </a:r>
            <a:r>
              <a:rPr lang="en-US" sz="1400" spc="-20" dirty="0">
                <a:solidFill>
                  <a:schemeClr val="tx1"/>
                </a:solidFill>
                <a:latin typeface="Fidelity Sans" panose="020B0503030202020204" pitchFamily="34" charset="0"/>
              </a:rPr>
              <a:t>re-</a:t>
            </a:r>
            <a:r>
              <a:rPr lang="en-US" sz="1400" spc="-10" dirty="0">
                <a:solidFill>
                  <a:schemeClr val="tx1"/>
                </a:solidFill>
                <a:latin typeface="Fidelity Sans" panose="020B0503030202020204" pitchFamily="34" charset="0"/>
              </a:rPr>
              <a:t>engage</a:t>
            </a:r>
            <a:r>
              <a:rPr lang="en-US" sz="1400" spc="5"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participants</a:t>
            </a:r>
            <a:r>
              <a:rPr lang="en-US" sz="1400" spc="10"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who’ve</a:t>
            </a:r>
            <a:r>
              <a:rPr lang="en-US" sz="1400" spc="-15"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indicated</a:t>
            </a:r>
            <a:r>
              <a:rPr lang="en-US" sz="1400"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interest</a:t>
            </a:r>
            <a:r>
              <a:rPr lang="en-US" sz="1400" spc="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in</a:t>
            </a:r>
            <a:r>
              <a:rPr lang="en-US" sz="1400" spc="-25"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exploring</a:t>
            </a:r>
            <a:r>
              <a:rPr lang="en-US" sz="1400" spc="-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PP&amp;A</a:t>
            </a:r>
            <a:r>
              <a:rPr lang="en-US" sz="1400" spc="-1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as</a:t>
            </a:r>
            <a:r>
              <a:rPr lang="en-US" sz="1400" spc="-1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a</a:t>
            </a:r>
            <a:r>
              <a:rPr lang="en-US" sz="1400" spc="-20" dirty="0">
                <a:solidFill>
                  <a:schemeClr val="tx1"/>
                </a:solidFill>
                <a:latin typeface="Fidelity Sans" panose="020B0503030202020204" pitchFamily="34" charset="0"/>
              </a:rPr>
              <a:t>n </a:t>
            </a:r>
            <a:r>
              <a:rPr lang="en-US" sz="1400" spc="-10" dirty="0">
                <a:solidFill>
                  <a:schemeClr val="tx1"/>
                </a:solidFill>
                <a:latin typeface="Fidelity Sans" panose="020B0503030202020204" pitchFamily="34" charset="0"/>
              </a:rPr>
              <a:t>investment</a:t>
            </a:r>
            <a:r>
              <a:rPr lang="en-US" sz="1400" spc="-30"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solution </a:t>
            </a:r>
          </a:p>
          <a:p>
            <a:pPr marL="298450" marR="271780" indent="-73025">
              <a:lnSpc>
                <a:spcPct val="100000"/>
              </a:lnSpc>
              <a:spcBef>
                <a:spcPts val="0"/>
              </a:spcBef>
              <a:buFont typeface="Arial"/>
              <a:buChar char="•"/>
              <a:tabLst>
                <a:tab pos="299085" algn="l"/>
              </a:tabLst>
            </a:pPr>
            <a:r>
              <a:rPr lang="en-US" sz="1400" spc="-10" dirty="0">
                <a:solidFill>
                  <a:schemeClr val="tx1"/>
                </a:solidFill>
                <a:latin typeface="Fidelity Sans" panose="020B0503030202020204" pitchFamily="34" charset="0"/>
              </a:rPr>
              <a:t>Reinforce</a:t>
            </a:r>
            <a:r>
              <a:rPr lang="en-US" sz="1400" spc="-50"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the</a:t>
            </a:r>
            <a:r>
              <a:rPr lang="en-US" sz="1400" spc="-10"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value</a:t>
            </a:r>
            <a:r>
              <a:rPr lang="en-US" sz="1400" spc="-30"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that</a:t>
            </a:r>
            <a:r>
              <a:rPr lang="en-US" sz="1400" spc="-10"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PP&amp;A</a:t>
            </a:r>
            <a:r>
              <a:rPr lang="en-US" sz="1400" spc="-35"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provides</a:t>
            </a:r>
            <a:r>
              <a:rPr lang="en-US" sz="1400" spc="-30"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in</a:t>
            </a:r>
            <a:r>
              <a:rPr lang="en-US" sz="1400" spc="-25"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creating</a:t>
            </a:r>
            <a:r>
              <a:rPr lang="en-US" sz="1400" spc="-1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an</a:t>
            </a:r>
            <a:r>
              <a:rPr lang="en-US" sz="1400" spc="-40"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investment</a:t>
            </a:r>
            <a:r>
              <a:rPr lang="en-US" sz="1400" spc="-15"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strategy</a:t>
            </a:r>
            <a:r>
              <a:rPr lang="en-US" sz="1400" spc="-2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based</a:t>
            </a:r>
            <a:r>
              <a:rPr lang="en-US" sz="1400" spc="-2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on</a:t>
            </a:r>
            <a:r>
              <a:rPr lang="en-US" sz="1400" spc="-40"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the</a:t>
            </a:r>
            <a:r>
              <a:rPr lang="en-US" sz="1400" spc="-15"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participant’s unique financial situation</a:t>
            </a:r>
          </a:p>
          <a:p>
            <a:pPr marL="298450" marR="271780" indent="-73025">
              <a:lnSpc>
                <a:spcPct val="100000"/>
              </a:lnSpc>
              <a:spcBef>
                <a:spcPts val="0"/>
              </a:spcBef>
              <a:buFont typeface="Arial"/>
              <a:buChar char="•"/>
              <a:tabLst>
                <a:tab pos="299085" algn="l"/>
              </a:tabLst>
            </a:pPr>
            <a:r>
              <a:rPr lang="en-US" sz="1400" spc="-10" dirty="0">
                <a:solidFill>
                  <a:schemeClr val="tx1"/>
                </a:solidFill>
                <a:latin typeface="Fidelity Sans" panose="020B0503030202020204" pitchFamily="34" charset="0"/>
              </a:rPr>
              <a:t>Reassure</a:t>
            </a:r>
            <a:r>
              <a:rPr lang="en-US" sz="1400" spc="-20"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participants</a:t>
            </a:r>
            <a:r>
              <a:rPr lang="en-US" sz="1400" dirty="0">
                <a:solidFill>
                  <a:schemeClr val="tx1"/>
                </a:solidFill>
                <a:latin typeface="Fidelity Sans" panose="020B0503030202020204" pitchFamily="34" charset="0"/>
              </a:rPr>
              <a:t> that</a:t>
            </a:r>
            <a:r>
              <a:rPr lang="en-US" sz="1400" spc="-10" dirty="0">
                <a:solidFill>
                  <a:schemeClr val="tx1"/>
                </a:solidFill>
                <a:latin typeface="Fidelity Sans" panose="020B0503030202020204" pitchFamily="34" charset="0"/>
              </a:rPr>
              <a:t> we are here to help answer any questions they may have or help them complete the enrollment process</a:t>
            </a:r>
          </a:p>
          <a:p>
            <a:pPr marL="225425" marR="271780">
              <a:lnSpc>
                <a:spcPct val="100000"/>
              </a:lnSpc>
              <a:spcBef>
                <a:spcPts val="0"/>
              </a:spcBef>
              <a:tabLst>
                <a:tab pos="299085" algn="l"/>
              </a:tabLst>
            </a:pPr>
            <a:endParaRPr lang="en-US" sz="1400" spc="-10" dirty="0">
              <a:solidFill>
                <a:schemeClr val="tx1"/>
              </a:solidFill>
              <a:latin typeface="Fidelity Sans" panose="020B0503030202020204" pitchFamily="34" charset="0"/>
            </a:endParaRPr>
          </a:p>
          <a:p>
            <a:pPr algn="l" defTabSz="665665">
              <a:spcBef>
                <a:spcPts val="825"/>
              </a:spcBef>
            </a:pPr>
            <a:r>
              <a:rPr lang="en-US" sz="1600" b="1" kern="0" dirty="0">
                <a:solidFill>
                  <a:schemeClr val="accent1"/>
                </a:solidFill>
              </a:rPr>
              <a:t>Audience</a:t>
            </a:r>
          </a:p>
          <a:p>
            <a:pPr marL="171450" indent="-171450">
              <a:buFont typeface="Arial" panose="020B0604020202020204" pitchFamily="34" charset="0"/>
              <a:buChar char="•"/>
            </a:pPr>
            <a:r>
              <a:rPr lang="en-US" sz="1400" dirty="0">
                <a:latin typeface="Fidelity Sans" panose="020B0503030202020204" pitchFamily="34" charset="0"/>
              </a:rPr>
              <a:t>PP&amp;A eligible participants (Segs 3-5 only) who have either:</a:t>
            </a:r>
          </a:p>
          <a:p>
            <a:pPr marL="688975" indent="-65088">
              <a:buFont typeface="Arial"/>
              <a:buChar char="•"/>
              <a:tabLst>
                <a:tab pos="569913" algn="l"/>
              </a:tabLst>
            </a:pPr>
            <a:r>
              <a:rPr lang="en-US" sz="1400" dirty="0">
                <a:solidFill>
                  <a:schemeClr val="tx1"/>
                </a:solidFill>
                <a:latin typeface="Fidelity Sans" panose="020B0503030202020204" pitchFamily="34" charset="0"/>
                <a:cs typeface="Calibri"/>
              </a:rPr>
              <a:t>Abandoned the Quick Path experience, or started but didn’t complete their Personal Profile, or generated a Proposal but didn’t accept it</a:t>
            </a:r>
            <a:endParaRPr lang="en-US" sz="1400" dirty="0">
              <a:solidFill>
                <a:schemeClr val="tx1"/>
              </a:solidFill>
              <a:latin typeface="Fidelity Sans" panose="020B0503030202020204" pitchFamily="34" charset="0"/>
            </a:endParaRPr>
          </a:p>
          <a:p>
            <a:pPr marL="0" indent="0">
              <a:lnSpc>
                <a:spcPct val="100000"/>
              </a:lnSpc>
              <a:spcBef>
                <a:spcPts val="1675"/>
              </a:spcBef>
              <a:buNone/>
            </a:pPr>
            <a:r>
              <a:rPr lang="en-US" sz="1600" b="1" dirty="0">
                <a:solidFill>
                  <a:schemeClr val="accent1"/>
                </a:solidFill>
              </a:rPr>
              <a:t>Campaign</a:t>
            </a:r>
            <a:r>
              <a:rPr lang="en-US" sz="1600" b="1" spc="-55" dirty="0">
                <a:solidFill>
                  <a:schemeClr val="accent1"/>
                </a:solidFill>
              </a:rPr>
              <a:t> </a:t>
            </a:r>
            <a:r>
              <a:rPr lang="en-US" sz="1600" b="1" spc="-10" dirty="0">
                <a:solidFill>
                  <a:schemeClr val="accent1"/>
                </a:solidFill>
              </a:rPr>
              <a:t>structure</a:t>
            </a:r>
          </a:p>
          <a:p>
            <a:pPr marL="290513" lvl="2" indent="-65088">
              <a:lnSpc>
                <a:spcPct val="100000"/>
              </a:lnSpc>
              <a:spcBef>
                <a:spcPts val="5"/>
              </a:spcBef>
              <a:buFont typeface="Arial"/>
              <a:buChar char="•"/>
              <a:tabLst>
                <a:tab pos="225425" algn="l"/>
              </a:tabLst>
            </a:pPr>
            <a:r>
              <a:rPr lang="en-US" sz="1400" dirty="0">
                <a:solidFill>
                  <a:schemeClr val="tx1"/>
                </a:solidFill>
                <a:latin typeface="Fidelity Sans" panose="020B0503030202020204" pitchFamily="34" charset="0"/>
              </a:rPr>
              <a:t>Responsive trigger</a:t>
            </a:r>
          </a:p>
          <a:p>
            <a:pPr marL="290513" lvl="2" indent="-65088">
              <a:lnSpc>
                <a:spcPct val="100000"/>
              </a:lnSpc>
              <a:spcBef>
                <a:spcPts val="5"/>
              </a:spcBef>
              <a:buFont typeface="Arial"/>
              <a:buChar char="•"/>
              <a:tabLst>
                <a:tab pos="225425" algn="l"/>
              </a:tabLst>
            </a:pPr>
            <a:r>
              <a:rPr lang="en-US" sz="1400" dirty="0">
                <a:solidFill>
                  <a:schemeClr val="tx1"/>
                </a:solidFill>
                <a:latin typeface="Fidelity Sans" panose="020B0503030202020204" pitchFamily="34" charset="0"/>
              </a:rPr>
              <a:t>2</a:t>
            </a:r>
            <a:r>
              <a:rPr lang="en-US" sz="1400" spc="-4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emails</a:t>
            </a:r>
            <a:r>
              <a:rPr lang="en-US" sz="1400" spc="-2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sent</a:t>
            </a:r>
            <a:r>
              <a:rPr lang="en-US" sz="1400" spc="-2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to</a:t>
            </a:r>
            <a:r>
              <a:rPr lang="en-US" sz="1400" spc="-40"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each</a:t>
            </a:r>
            <a:r>
              <a:rPr lang="en-US" sz="1400" spc="-35"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participant, </a:t>
            </a:r>
            <a:r>
              <a:rPr lang="en-US" sz="1400" dirty="0">
                <a:solidFill>
                  <a:schemeClr val="tx1"/>
                </a:solidFill>
                <a:latin typeface="Fidelity Sans" panose="020B0503030202020204" pitchFamily="34" charset="0"/>
              </a:rPr>
              <a:t>unless</a:t>
            </a:r>
            <a:r>
              <a:rPr lang="en-US" sz="1400" spc="-20"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participant</a:t>
            </a:r>
            <a:r>
              <a:rPr lang="en-US" sz="1400" spc="-1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enrolls</a:t>
            </a:r>
            <a:r>
              <a:rPr lang="en-US" sz="1400" spc="-3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or</a:t>
            </a:r>
            <a:r>
              <a:rPr lang="en-US" sz="1400" spc="-45"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makes</a:t>
            </a:r>
            <a:r>
              <a:rPr lang="en-US" sz="1400" spc="-40"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an</a:t>
            </a:r>
            <a:r>
              <a:rPr lang="en-US" sz="1400" spc="-3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asset</a:t>
            </a:r>
            <a:r>
              <a:rPr lang="en-US" sz="1400" spc="-2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allocation</a:t>
            </a:r>
            <a:r>
              <a:rPr lang="en-US" sz="1400" spc="-3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change</a:t>
            </a:r>
          </a:p>
          <a:p>
            <a:pPr marL="290513" lvl="2" indent="-65088">
              <a:lnSpc>
                <a:spcPct val="100000"/>
              </a:lnSpc>
              <a:spcBef>
                <a:spcPts val="5"/>
              </a:spcBef>
              <a:buFont typeface="Arial"/>
              <a:buChar char="•"/>
              <a:tabLst>
                <a:tab pos="225425" algn="l"/>
              </a:tabLst>
            </a:pPr>
            <a:r>
              <a:rPr lang="en-US" sz="1400" dirty="0">
                <a:solidFill>
                  <a:schemeClr val="tx1"/>
                </a:solidFill>
                <a:latin typeface="Fidelity Sans" panose="020B0503030202020204" pitchFamily="34" charset="0"/>
              </a:rPr>
              <a:t>First</a:t>
            </a:r>
            <a:r>
              <a:rPr lang="en-US" sz="1400" spc="-60"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email</a:t>
            </a:r>
            <a:r>
              <a:rPr lang="en-US" sz="1400" spc="-4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sent </a:t>
            </a:r>
            <a:r>
              <a:rPr lang="en-US" sz="1400" dirty="0">
                <a:solidFill>
                  <a:schemeClr val="tx1"/>
                </a:solidFill>
                <a:latin typeface="Fidelity Sans" panose="020B0503030202020204" pitchFamily="34" charset="0"/>
                <a:cs typeface="Calibri" panose="020F0502020204030204" pitchFamily="34" charset="0"/>
              </a:rPr>
              <a:t>on the next scheduled send day (Monday, Wednesday, or Friday) after abandonment</a:t>
            </a:r>
            <a:endParaRPr lang="en-US" sz="1400" spc="-20" dirty="0">
              <a:solidFill>
                <a:schemeClr val="tx1"/>
              </a:solidFill>
              <a:latin typeface="Fidelity Sans" panose="020B0503030202020204" pitchFamily="34" charset="0"/>
            </a:endParaRPr>
          </a:p>
          <a:p>
            <a:pPr marL="290513" lvl="2" indent="-65088">
              <a:spcBef>
                <a:spcPts val="5"/>
              </a:spcBef>
              <a:buFont typeface="Arial"/>
              <a:buChar char="•"/>
              <a:tabLst>
                <a:tab pos="225425" algn="l"/>
              </a:tabLst>
            </a:pPr>
            <a:r>
              <a:rPr lang="en-US" sz="1400" dirty="0">
                <a:solidFill>
                  <a:schemeClr val="tx1"/>
                </a:solidFill>
                <a:latin typeface="Fidelity Sans" panose="020B0503030202020204" pitchFamily="34" charset="0"/>
                <a:cs typeface="Calibri" panose="020F0502020204030204" pitchFamily="34" charset="0"/>
              </a:rPr>
              <a:t>Second email sent a week after the initial touch if no action was taken</a:t>
            </a:r>
          </a:p>
          <a:p>
            <a:pPr marL="290513" lvl="2" indent="-65088">
              <a:lnSpc>
                <a:spcPct val="100000"/>
              </a:lnSpc>
              <a:spcBef>
                <a:spcPts val="5"/>
              </a:spcBef>
              <a:buFont typeface="Arial"/>
              <a:buChar char="•"/>
              <a:tabLst>
                <a:tab pos="225425" algn="l"/>
              </a:tabLst>
            </a:pPr>
            <a:endParaRPr lang="en-US" sz="1400" dirty="0">
              <a:solidFill>
                <a:schemeClr val="tx1"/>
              </a:solidFill>
              <a:highlight>
                <a:srgbClr val="FFFF00"/>
              </a:highlight>
              <a:latin typeface="Fidelity Sans" panose="020B0503030202020204" pitchFamily="34" charset="0"/>
            </a:endParaRPr>
          </a:p>
          <a:p>
            <a:pPr marL="171450" indent="-171450">
              <a:buFont typeface="Arial" panose="020B0604020202020204" pitchFamily="34" charset="0"/>
              <a:buChar char="•"/>
            </a:pPr>
            <a:endParaRPr lang="en-US" b="1" kern="0" dirty="0">
              <a:solidFill>
                <a:schemeClr val="accent1"/>
              </a:solidFill>
            </a:endParaRPr>
          </a:p>
          <a:p>
            <a:pPr algn="l" defTabSz="665665">
              <a:spcBef>
                <a:spcPts val="825"/>
              </a:spcBef>
            </a:pPr>
            <a:endParaRPr lang="en-US" b="1" kern="0" dirty="0">
              <a:solidFill>
                <a:schemeClr val="accent1"/>
              </a:solidFill>
            </a:endParaRPr>
          </a:p>
          <a:p>
            <a:pPr algn="l" defTabSz="665665">
              <a:spcBef>
                <a:spcPts val="825"/>
              </a:spcBef>
            </a:pPr>
            <a:endParaRPr lang="en-US" sz="1600" kern="0" dirty="0"/>
          </a:p>
        </p:txBody>
      </p:sp>
    </p:spTree>
    <p:extLst>
      <p:ext uri="{BB962C8B-B14F-4D97-AF65-F5344CB8AC3E}">
        <p14:creationId xmlns:p14="http://schemas.microsoft.com/office/powerpoint/2010/main" val="924573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E4FBA-4EEA-A836-8999-330BA9BC82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6B56A7-A1C5-EE4A-3647-348FC740E455}"/>
              </a:ext>
            </a:extLst>
          </p:cNvPr>
          <p:cNvSpPr>
            <a:spLocks noGrp="1"/>
          </p:cNvSpPr>
          <p:nvPr>
            <p:ph type="title"/>
          </p:nvPr>
        </p:nvSpPr>
        <p:spPr/>
        <p:txBody>
          <a:bodyPr/>
          <a:lstStyle/>
          <a:p>
            <a:r>
              <a:rPr lang="en-US" dirty="0"/>
              <a:t>Email Samples</a:t>
            </a:r>
          </a:p>
        </p:txBody>
      </p:sp>
      <p:sp>
        <p:nvSpPr>
          <p:cNvPr id="3" name="TextBox 2">
            <a:extLst>
              <a:ext uri="{FF2B5EF4-FFF2-40B4-BE49-F238E27FC236}">
                <a16:creationId xmlns:a16="http://schemas.microsoft.com/office/drawing/2014/main" id="{DD2F1B3C-BD0A-4D0E-5F3C-86C9824014FD}"/>
              </a:ext>
            </a:extLst>
          </p:cNvPr>
          <p:cNvSpPr txBox="1"/>
          <p:nvPr/>
        </p:nvSpPr>
        <p:spPr>
          <a:xfrm>
            <a:off x="193249" y="7112524"/>
            <a:ext cx="1974916" cy="39121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597277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968DAF8-2F41-A361-5D29-27174E7C2999}"/>
              </a:ext>
            </a:extLst>
          </p:cNvPr>
          <p:cNvSpPr/>
          <p:nvPr/>
        </p:nvSpPr>
        <p:spPr>
          <a:xfrm>
            <a:off x="0" y="0"/>
            <a:ext cx="1005840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C39BA248-DF38-E35F-C834-0804A85F16C2}"/>
              </a:ext>
            </a:extLst>
          </p:cNvPr>
          <p:cNvSpPr/>
          <p:nvPr/>
        </p:nvSpPr>
        <p:spPr>
          <a:xfrm rot="10800000" flipV="1">
            <a:off x="-3" y="0"/>
            <a:ext cx="4415885" cy="7785206"/>
          </a:xfrm>
          <a:prstGeom prst="rect">
            <a:avLst/>
          </a:prstGeom>
          <a:solidFill>
            <a:schemeClr val="accent1"/>
          </a:solidFill>
          <a:ln>
            <a:noFill/>
          </a:ln>
          <a:effectLst>
            <a:innerShdw blurRad="1155700" dist="203200" dir="12360000">
              <a:schemeClr val="accent5">
                <a:lumMod val="5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Title 8">
            <a:extLst>
              <a:ext uri="{FF2B5EF4-FFF2-40B4-BE49-F238E27FC236}">
                <a16:creationId xmlns:a16="http://schemas.microsoft.com/office/drawing/2014/main" id="{613D0B87-C580-2D46-8CCF-5699C2E123EB}"/>
              </a:ext>
            </a:extLst>
          </p:cNvPr>
          <p:cNvSpPr>
            <a:spLocks noGrp="1"/>
          </p:cNvSpPr>
          <p:nvPr>
            <p:ph type="title"/>
          </p:nvPr>
        </p:nvSpPr>
        <p:spPr>
          <a:xfrm>
            <a:off x="305530" y="743683"/>
            <a:ext cx="4025134" cy="388800"/>
          </a:xfrm>
        </p:spPr>
        <p:txBody>
          <a:bodyPr>
            <a:normAutofit fontScale="90000"/>
          </a:bodyPr>
          <a:lstStyle/>
          <a:p>
            <a:r>
              <a:rPr lang="en-GB" dirty="0">
                <a:solidFill>
                  <a:schemeClr val="bg1"/>
                </a:solidFill>
              </a:rPr>
              <a:t>Touch 1A</a:t>
            </a:r>
            <a:br>
              <a:rPr lang="en-GB" dirty="0">
                <a:solidFill>
                  <a:schemeClr val="bg1"/>
                </a:solidFill>
              </a:rPr>
            </a:br>
            <a:r>
              <a:rPr lang="en-GB" sz="2200" b="1" dirty="0">
                <a:solidFill>
                  <a:schemeClr val="bg1"/>
                </a:solidFill>
              </a:rPr>
              <a:t>Review Personal Profile</a:t>
            </a:r>
            <a:endParaRPr lang="en-GB" b="1" dirty="0">
              <a:solidFill>
                <a:schemeClr val="bg1"/>
              </a:solidFill>
            </a:endParaRPr>
          </a:p>
        </p:txBody>
      </p:sp>
      <p:sp>
        <p:nvSpPr>
          <p:cNvPr id="74" name="Footer Placeholder 21">
            <a:extLst>
              <a:ext uri="{FF2B5EF4-FFF2-40B4-BE49-F238E27FC236}">
                <a16:creationId xmlns:a16="http://schemas.microsoft.com/office/drawing/2014/main" id="{72D8A2D0-ADEA-877D-8A5C-0207665CBADB}"/>
              </a:ext>
            </a:extLst>
          </p:cNvPr>
          <p:cNvSpPr>
            <a:spLocks noGrp="1"/>
          </p:cNvSpPr>
          <p:nvPr>
            <p:ph type="ftr" sz="quarter" idx="15"/>
          </p:nvPr>
        </p:nvSpPr>
        <p:spPr/>
        <p:txBody>
          <a:bodyPr/>
          <a:lstStyle/>
          <a:p>
            <a:pPr marL="0" marR="0" lvl="0" indent="0" algn="l" defTabSz="914400" rtl="0" eaLnBrk="1" fontAlgn="auto" latinLnBrk="0" hangingPunct="1">
              <a:lnSpc>
                <a:spcPts val="9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Calibri" panose="020F0502020204030204"/>
                <a:ea typeface="+mn-ea"/>
                <a:cs typeface="+mn-cs"/>
              </a:rPr>
              <a:t>Screenshots</a:t>
            </a:r>
            <a:r>
              <a:rPr lang="en-US" kern="1200" dirty="0">
                <a:solidFill>
                  <a:srgbClr val="FFFFFF"/>
                </a:solidFill>
                <a:latin typeface="Calibri" panose="020F0502020204030204"/>
                <a:ea typeface="+mn-ea"/>
                <a:cs typeface="+mn-cs"/>
              </a:rPr>
              <a:t> </a:t>
            </a:r>
            <a:r>
              <a:rPr kumimoji="0" lang="en-US" sz="800" b="0" i="0" u="none" strike="noStrike" kern="1200" cap="none" spc="0" normalizeH="0" baseline="0" noProof="0" dirty="0">
                <a:ln>
                  <a:noFill/>
                </a:ln>
                <a:solidFill>
                  <a:srgbClr val="FFFFFF"/>
                </a:solidFill>
                <a:effectLst/>
                <a:uLnTx/>
                <a:uFillTx/>
                <a:latin typeface="Calibri" panose="020F0502020204030204"/>
                <a:ea typeface="+mn-ea"/>
                <a:cs typeface="+mn-cs"/>
              </a:rPr>
              <a:t>are for illustrative purposes only</a:t>
            </a:r>
          </a:p>
        </p:txBody>
      </p:sp>
      <p:sp>
        <p:nvSpPr>
          <p:cNvPr id="20" name="Content Placeholder 2">
            <a:extLst>
              <a:ext uri="{FF2B5EF4-FFF2-40B4-BE49-F238E27FC236}">
                <a16:creationId xmlns:a16="http://schemas.microsoft.com/office/drawing/2014/main" id="{3728A995-5023-892E-B5B6-A2AC6A7EDD9E}"/>
              </a:ext>
            </a:extLst>
          </p:cNvPr>
          <p:cNvSpPr txBox="1">
            <a:spLocks/>
          </p:cNvSpPr>
          <p:nvPr/>
        </p:nvSpPr>
        <p:spPr>
          <a:xfrm>
            <a:off x="305530" y="1753666"/>
            <a:ext cx="4025134" cy="4544662"/>
          </a:xfrm>
          <a:prstGeom prst="rect">
            <a:avLst/>
          </a:prstGeom>
          <a:noFill/>
          <a:ln w="9525">
            <a:noFill/>
            <a:miter lim="800000"/>
            <a:headEnd/>
            <a:tailEnd/>
          </a:ln>
          <a:effectLst/>
        </p:spPr>
        <p:txBody>
          <a:bodyPr vert="horz" wrap="square" lIns="91269" tIns="45635" rIns="91269" bIns="45635" rtlCol="0" anchor="t">
            <a:spAutoFit/>
          </a:bodyPr>
          <a:lstStyle>
            <a:lvl1pPr marL="0" indent="0" algn="l" defTabSz="457200" rtl="0" eaLnBrk="1" latinLnBrk="0" hangingPunct="1">
              <a:spcBef>
                <a:spcPct val="20000"/>
              </a:spcBef>
              <a:buFont typeface="Arial"/>
              <a:buNone/>
              <a:defRPr sz="2000" kern="1200">
                <a:solidFill>
                  <a:schemeClr val="tx1">
                    <a:tint val="75000"/>
                  </a:schemeClr>
                </a:solidFill>
                <a:latin typeface="+mn-lt"/>
                <a:ea typeface="+mn-ea"/>
                <a:cs typeface="+mn-cs"/>
              </a:defRPr>
            </a:lvl1pPr>
            <a:lvl2pPr marL="457200" indent="0" algn="l" defTabSz="457200" rtl="0" eaLnBrk="1" latinLnBrk="0" hangingPunct="1">
              <a:spcBef>
                <a:spcPct val="20000"/>
              </a:spcBef>
              <a:buFont typeface="Arial"/>
              <a:buNone/>
              <a:defRPr sz="1800" kern="1200">
                <a:solidFill>
                  <a:schemeClr val="tx1">
                    <a:tint val="75000"/>
                  </a:schemeClr>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tint val="75000"/>
                  </a:schemeClr>
                </a:solidFill>
                <a:latin typeface="+mn-lt"/>
                <a:ea typeface="+mn-ea"/>
                <a:cs typeface="+mn-cs"/>
              </a:defRPr>
            </a:lvl3pPr>
            <a:lvl4pPr marL="1371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4pPr>
            <a:lvl5pPr marL="18288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pPr marL="285750" indent="-285750" defTabSz="665665">
              <a:spcBef>
                <a:spcPts val="825"/>
              </a:spcBef>
              <a:buFont typeface="Arial" panose="020B0604020202020204" pitchFamily="34" charset="0"/>
              <a:buChar char="•"/>
            </a:pPr>
            <a:r>
              <a:rPr lang="en-US" sz="1600" dirty="0">
                <a:solidFill>
                  <a:schemeClr val="bg1"/>
                </a:solidFill>
                <a:cs typeface="Calibri" panose="020F0502020204030204" pitchFamily="34" charset="0"/>
              </a:rPr>
              <a:t>Sent on the next scheduled send day (Monday, Wednesday, or Friday) after the participant abandons the Personal Profile</a:t>
            </a:r>
          </a:p>
          <a:p>
            <a:pPr defTabSz="665665">
              <a:spcBef>
                <a:spcPts val="825"/>
              </a:spcBef>
            </a:pPr>
            <a:endParaRPr lang="en-US" sz="1600" dirty="0">
              <a:solidFill>
                <a:schemeClr val="bg1"/>
              </a:solidFill>
            </a:endParaRPr>
          </a:p>
          <a:p>
            <a:pPr marL="285750" indent="-285750">
              <a:buFont typeface="Arial" panose="020B0604020202020204" pitchFamily="34" charset="0"/>
              <a:buChar char="•"/>
            </a:pPr>
            <a:r>
              <a:rPr lang="en-US" sz="1600" dirty="0">
                <a:solidFill>
                  <a:schemeClr val="bg1"/>
                </a:solidFill>
                <a:cs typeface="Calibri" panose="020F0502020204030204" pitchFamily="34" charset="0"/>
              </a:rPr>
              <a:t>Drives to the first tab of the Personal Profile </a:t>
            </a:r>
          </a:p>
          <a:p>
            <a:pPr marL="285750" indent="-285750">
              <a:buFont typeface="Arial" panose="020B0604020202020204" pitchFamily="34" charset="0"/>
              <a:buChar char="•"/>
            </a:pPr>
            <a:endParaRPr lang="en-US" sz="1600" dirty="0">
              <a:solidFill>
                <a:schemeClr val="bg1"/>
              </a:solidFill>
              <a:cs typeface="Calibri" panose="020F0502020204030204" pitchFamily="34" charset="0"/>
            </a:endParaRPr>
          </a:p>
          <a:p>
            <a:pPr marL="285750" indent="-285750" defTabSz="665665">
              <a:spcBef>
                <a:spcPts val="825"/>
              </a:spcBef>
              <a:buFont typeface="Arial" panose="020B0604020202020204" pitchFamily="34" charset="0"/>
              <a:buChar char="•"/>
            </a:pPr>
            <a:r>
              <a:rPr lang="en-US" sz="1600" dirty="0">
                <a:solidFill>
                  <a:schemeClr val="bg1"/>
                </a:solidFill>
              </a:rPr>
              <a:t>Also includes Workplace planning phone number and the digital appointment scheduler</a:t>
            </a:r>
            <a:endParaRPr lang="en-US" sz="1600" kern="0" dirty="0">
              <a:solidFill>
                <a:schemeClr val="bg1"/>
              </a:solidFill>
            </a:endParaRPr>
          </a:p>
          <a:p>
            <a:pPr marL="285750" indent="-285750">
              <a:buFont typeface="Arial" panose="020B0604020202020204" pitchFamily="34" charset="0"/>
              <a:buChar char="•"/>
            </a:pPr>
            <a:endParaRPr lang="en-US" sz="1600" dirty="0">
              <a:solidFill>
                <a:schemeClr val="bg1"/>
              </a:solidFill>
              <a:cs typeface="Calibri" panose="020F0502020204030204" pitchFamily="34" charset="0"/>
            </a:endParaRPr>
          </a:p>
          <a:p>
            <a:pPr marL="285750" indent="-285750">
              <a:buFont typeface="Arial" panose="020B0604020202020204" pitchFamily="34" charset="0"/>
              <a:buChar char="•"/>
            </a:pPr>
            <a:endParaRPr lang="en-US" sz="1600" dirty="0">
              <a:solidFill>
                <a:schemeClr val="bg1"/>
              </a:solidFill>
              <a:cs typeface="Calibri" panose="020F0502020204030204" pitchFamily="34" charset="0"/>
            </a:endParaRPr>
          </a:p>
          <a:p>
            <a:pPr marL="285750" indent="-285750">
              <a:buFont typeface="Arial" panose="020B0604020202020204" pitchFamily="34" charset="0"/>
              <a:buChar char="•"/>
            </a:pPr>
            <a:endParaRPr lang="en-US" sz="1600" dirty="0">
              <a:solidFill>
                <a:schemeClr val="bg1"/>
              </a:solidFill>
              <a:cs typeface="Calibri" panose="020F0502020204030204" pitchFamily="34" charset="0"/>
            </a:endParaRPr>
          </a:p>
          <a:p>
            <a:pPr marL="285750" indent="-285750">
              <a:buFont typeface="Arial" panose="020B0604020202020204" pitchFamily="34" charset="0"/>
              <a:buChar char="•"/>
            </a:pPr>
            <a:endParaRPr lang="en-US" sz="1600" dirty="0">
              <a:solidFill>
                <a:schemeClr val="bg1"/>
              </a:solidFill>
              <a:cs typeface="Calibri" panose="020F0502020204030204" pitchFamily="34" charset="0"/>
            </a:endParaRPr>
          </a:p>
          <a:p>
            <a:pPr marL="182563" indent="-182563"/>
            <a:endParaRPr lang="en-US" sz="1400" dirty="0">
              <a:solidFill>
                <a:schemeClr val="bg1"/>
              </a:solidFill>
              <a:latin typeface="Fidelity Sans 2 Light" panose="020B04040505010401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08774617-0853-041F-2583-F87D6CF0668B}"/>
              </a:ext>
            </a:extLst>
          </p:cNvPr>
          <p:cNvPicPr>
            <a:picLocks noChangeAspect="1"/>
          </p:cNvPicPr>
          <p:nvPr/>
        </p:nvPicPr>
        <p:blipFill>
          <a:blip r:embed="rId3"/>
          <a:stretch>
            <a:fillRect/>
          </a:stretch>
        </p:blipFill>
        <p:spPr>
          <a:xfrm>
            <a:off x="5019197" y="1174663"/>
            <a:ext cx="4559534" cy="5435879"/>
          </a:xfrm>
          <a:prstGeom prst="rect">
            <a:avLst/>
          </a:prstGeom>
        </p:spPr>
      </p:pic>
    </p:spTree>
    <p:extLst>
      <p:ext uri="{BB962C8B-B14F-4D97-AF65-F5344CB8AC3E}">
        <p14:creationId xmlns:p14="http://schemas.microsoft.com/office/powerpoint/2010/main" val="2921771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250"/>
                                        <p:tgtEl>
                                          <p:spTgt spid="20"/>
                                        </p:tgtEl>
                                      </p:cBhvr>
                                    </p:animEffect>
                                  </p:childTnLst>
                                </p:cTn>
                              </p:par>
                              <p:par>
                                <p:cTn id="8" presetID="42" presetClass="path" presetSubtype="0" decel="100000" fill="hold" grpId="1" nodeType="withEffect">
                                  <p:stCondLst>
                                    <p:cond delay="0"/>
                                  </p:stCondLst>
                                  <p:childTnLst>
                                    <p:animMotion origin="layout" path="M 7.07071E-7 -0.03473 L 7.07071E-7 4.64052E-6 " pathEditMode="relative" rAng="0" ptsTypes="AA">
                                      <p:cBhvr>
                                        <p:cTn id="9" dur="500" fill="hold"/>
                                        <p:tgtEl>
                                          <p:spTgt spid="20"/>
                                        </p:tgtEl>
                                        <p:attrNameLst>
                                          <p:attrName>ppt_x</p:attrName>
                                          <p:attrName>ppt_y</p:attrName>
                                        </p:attrNameLst>
                                      </p:cBhvr>
                                      <p:rCtr x="0" y="173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DAAA1-03FC-65DF-8254-2F3641453565}"/>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8169D3B7-50DF-A8BB-00AC-D113ADE1C099}"/>
              </a:ext>
            </a:extLst>
          </p:cNvPr>
          <p:cNvSpPr/>
          <p:nvPr/>
        </p:nvSpPr>
        <p:spPr>
          <a:xfrm>
            <a:off x="0" y="0"/>
            <a:ext cx="1005840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9A4EC5DF-52D2-2B34-383D-4940B15D7857}"/>
              </a:ext>
            </a:extLst>
          </p:cNvPr>
          <p:cNvSpPr/>
          <p:nvPr/>
        </p:nvSpPr>
        <p:spPr>
          <a:xfrm rot="10800000" flipV="1">
            <a:off x="-3" y="0"/>
            <a:ext cx="4415885" cy="7785206"/>
          </a:xfrm>
          <a:prstGeom prst="rect">
            <a:avLst/>
          </a:prstGeom>
          <a:solidFill>
            <a:schemeClr val="accent1"/>
          </a:solidFill>
          <a:ln>
            <a:noFill/>
          </a:ln>
          <a:effectLst>
            <a:innerShdw blurRad="1155700" dist="203200" dir="12360000">
              <a:schemeClr val="accent5">
                <a:lumMod val="5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itle 8">
            <a:extLst>
              <a:ext uri="{FF2B5EF4-FFF2-40B4-BE49-F238E27FC236}">
                <a16:creationId xmlns:a16="http://schemas.microsoft.com/office/drawing/2014/main" id="{5351E4E5-CB09-3FDE-F1EC-2795F67F4582}"/>
              </a:ext>
            </a:extLst>
          </p:cNvPr>
          <p:cNvSpPr>
            <a:spLocks noGrp="1"/>
          </p:cNvSpPr>
          <p:nvPr>
            <p:ph type="title"/>
          </p:nvPr>
        </p:nvSpPr>
        <p:spPr>
          <a:xfrm>
            <a:off x="305530" y="743683"/>
            <a:ext cx="4025134" cy="388800"/>
          </a:xfrm>
        </p:spPr>
        <p:txBody>
          <a:bodyPr>
            <a:normAutofit fontScale="90000"/>
          </a:bodyPr>
          <a:lstStyle/>
          <a:p>
            <a:r>
              <a:rPr lang="en-GB" dirty="0">
                <a:solidFill>
                  <a:schemeClr val="bg1"/>
                </a:solidFill>
              </a:rPr>
              <a:t>Touch 1B</a:t>
            </a:r>
            <a:br>
              <a:rPr lang="en-GB" dirty="0">
                <a:solidFill>
                  <a:schemeClr val="bg1"/>
                </a:solidFill>
              </a:rPr>
            </a:br>
            <a:r>
              <a:rPr lang="en-GB" sz="2200" b="1" dirty="0">
                <a:solidFill>
                  <a:schemeClr val="bg1"/>
                </a:solidFill>
              </a:rPr>
              <a:t>Reminder to review Personal Profile </a:t>
            </a:r>
            <a:br>
              <a:rPr lang="en-GB" b="1" dirty="0">
                <a:solidFill>
                  <a:schemeClr val="bg1"/>
                </a:solidFill>
              </a:rPr>
            </a:br>
            <a:endParaRPr lang="en-GB" b="1" dirty="0">
              <a:solidFill>
                <a:schemeClr val="bg1"/>
              </a:solidFill>
            </a:endParaRPr>
          </a:p>
        </p:txBody>
      </p:sp>
      <p:sp>
        <p:nvSpPr>
          <p:cNvPr id="74" name="Footer Placeholder 21">
            <a:extLst>
              <a:ext uri="{FF2B5EF4-FFF2-40B4-BE49-F238E27FC236}">
                <a16:creationId xmlns:a16="http://schemas.microsoft.com/office/drawing/2014/main" id="{FDB60504-ADEB-0C32-8839-242078DC883F}"/>
              </a:ext>
            </a:extLst>
          </p:cNvPr>
          <p:cNvSpPr>
            <a:spLocks noGrp="1"/>
          </p:cNvSpPr>
          <p:nvPr>
            <p:ph type="ftr" sz="quarter" idx="15"/>
          </p:nvPr>
        </p:nvSpPr>
        <p:spPr/>
        <p:txBody>
          <a:bodyPr/>
          <a:lstStyle/>
          <a:p>
            <a:pPr marL="0" marR="0" lvl="0" indent="0" algn="l" defTabSz="914400" rtl="0" eaLnBrk="1" fontAlgn="auto" latinLnBrk="0" hangingPunct="1">
              <a:lnSpc>
                <a:spcPts val="9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Calibri" panose="020F0502020204030204"/>
                <a:ea typeface="+mn-ea"/>
                <a:cs typeface="+mn-cs"/>
              </a:rPr>
              <a:t>Screenshots</a:t>
            </a:r>
            <a:r>
              <a:rPr lang="en-US" kern="1200" dirty="0">
                <a:solidFill>
                  <a:srgbClr val="FFFFFF"/>
                </a:solidFill>
                <a:latin typeface="Calibri" panose="020F0502020204030204"/>
                <a:ea typeface="+mn-ea"/>
                <a:cs typeface="+mn-cs"/>
              </a:rPr>
              <a:t> </a:t>
            </a:r>
            <a:r>
              <a:rPr kumimoji="0" lang="en-US" sz="800" b="0" i="0" u="none" strike="noStrike" kern="1200" cap="none" spc="0" normalizeH="0" baseline="0" noProof="0" dirty="0">
                <a:ln>
                  <a:noFill/>
                </a:ln>
                <a:solidFill>
                  <a:srgbClr val="FFFFFF"/>
                </a:solidFill>
                <a:effectLst/>
                <a:uLnTx/>
                <a:uFillTx/>
                <a:latin typeface="Calibri" panose="020F0502020204030204"/>
                <a:ea typeface="+mn-ea"/>
                <a:cs typeface="+mn-cs"/>
              </a:rPr>
              <a:t>are for illustrative purposes only</a:t>
            </a:r>
          </a:p>
        </p:txBody>
      </p:sp>
      <p:sp>
        <p:nvSpPr>
          <p:cNvPr id="4" name="TextBox 3">
            <a:extLst>
              <a:ext uri="{FF2B5EF4-FFF2-40B4-BE49-F238E27FC236}">
                <a16:creationId xmlns:a16="http://schemas.microsoft.com/office/drawing/2014/main" id="{08D1C16A-B4DA-F282-227B-8B5002125982}"/>
              </a:ext>
            </a:extLst>
          </p:cNvPr>
          <p:cNvSpPr txBox="1"/>
          <p:nvPr/>
        </p:nvSpPr>
        <p:spPr>
          <a:xfrm>
            <a:off x="633460" y="2005608"/>
            <a:ext cx="3369274" cy="2513509"/>
          </a:xfrm>
          <a:prstGeom prst="rect">
            <a:avLst/>
          </a:prstGeom>
          <a:noFill/>
        </p:spPr>
        <p:txBody>
          <a:bodyPr wrap="square" lIns="0" rtlCol="0" anchor="t">
            <a:spAutoFit/>
          </a:bodyPr>
          <a:lstStyle/>
          <a:p>
            <a:pPr marL="285750" indent="-285750" defTabSz="665665">
              <a:spcBef>
                <a:spcPts val="825"/>
              </a:spcBef>
              <a:buFont typeface="Arial" panose="020B0604020202020204" pitchFamily="34" charset="0"/>
              <a:buChar char="•"/>
            </a:pPr>
            <a:r>
              <a:rPr lang="en-US" sz="1600" dirty="0">
                <a:solidFill>
                  <a:schemeClr val="bg1"/>
                </a:solidFill>
                <a:latin typeface="+mn-lt"/>
                <a:cs typeface="Calibri" panose="020F0502020204030204" pitchFamily="34" charset="0"/>
              </a:rPr>
              <a:t>Sent a week after the initial touch if no action was taken</a:t>
            </a:r>
          </a:p>
          <a:p>
            <a:pPr defTabSz="665665">
              <a:spcBef>
                <a:spcPts val="825"/>
              </a:spcBef>
            </a:pPr>
            <a:endParaRPr lang="en-US" sz="1600" kern="0" dirty="0">
              <a:solidFill>
                <a:schemeClr val="bg1"/>
              </a:solidFill>
              <a:latin typeface="+mn-lt"/>
            </a:endParaRPr>
          </a:p>
          <a:p>
            <a:pPr marL="285750" indent="-285750">
              <a:buFont typeface="Arial" panose="020B0604020202020204" pitchFamily="34" charset="0"/>
              <a:buChar char="•"/>
            </a:pPr>
            <a:r>
              <a:rPr lang="en-US" sz="1600" dirty="0">
                <a:solidFill>
                  <a:schemeClr val="bg1"/>
                </a:solidFill>
                <a:cs typeface="Calibri" panose="020F0502020204030204" pitchFamily="34" charset="0"/>
              </a:rPr>
              <a:t>Drives to the first tab of the Personal Profile </a:t>
            </a:r>
          </a:p>
          <a:p>
            <a:pPr marL="285750" indent="-285750">
              <a:buFont typeface="Arial" panose="020B0604020202020204" pitchFamily="34" charset="0"/>
              <a:buChar char="•"/>
            </a:pPr>
            <a:endParaRPr lang="en-US" sz="1600" dirty="0">
              <a:solidFill>
                <a:schemeClr val="bg1"/>
              </a:solidFill>
              <a:cs typeface="Calibri" panose="020F0502020204030204" pitchFamily="34" charset="0"/>
            </a:endParaRPr>
          </a:p>
          <a:p>
            <a:pPr marL="285750" indent="-285750" algn="l" defTabSz="665665">
              <a:spcBef>
                <a:spcPts val="825"/>
              </a:spcBef>
              <a:buFont typeface="Arial" panose="020B0604020202020204" pitchFamily="34" charset="0"/>
              <a:buChar char="•"/>
            </a:pPr>
            <a:r>
              <a:rPr lang="en-US" sz="1600" dirty="0">
                <a:solidFill>
                  <a:schemeClr val="bg1"/>
                </a:solidFill>
              </a:rPr>
              <a:t>Also includes Workplace planning phone number and the digital appointment scheduler</a:t>
            </a:r>
          </a:p>
        </p:txBody>
      </p:sp>
      <p:pic>
        <p:nvPicPr>
          <p:cNvPr id="7" name="Picture 6">
            <a:extLst>
              <a:ext uri="{FF2B5EF4-FFF2-40B4-BE49-F238E27FC236}">
                <a16:creationId xmlns:a16="http://schemas.microsoft.com/office/drawing/2014/main" id="{9B482C08-B46E-FD2D-EFC2-3EFF950C1391}"/>
              </a:ext>
            </a:extLst>
          </p:cNvPr>
          <p:cNvPicPr>
            <a:picLocks noChangeAspect="1"/>
          </p:cNvPicPr>
          <p:nvPr/>
        </p:nvPicPr>
        <p:blipFill>
          <a:blip r:embed="rId3"/>
          <a:stretch>
            <a:fillRect/>
          </a:stretch>
        </p:blipFill>
        <p:spPr>
          <a:xfrm>
            <a:off x="4970074" y="1898068"/>
            <a:ext cx="4534133" cy="3791145"/>
          </a:xfrm>
          <a:prstGeom prst="rect">
            <a:avLst/>
          </a:prstGeom>
        </p:spPr>
      </p:pic>
    </p:spTree>
    <p:extLst>
      <p:ext uri="{BB962C8B-B14F-4D97-AF65-F5344CB8AC3E}">
        <p14:creationId xmlns:p14="http://schemas.microsoft.com/office/powerpoint/2010/main" val="3189343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C851B-AF1D-2C2B-B064-D57CC7436434}"/>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ED048B40-7A4C-A313-D4D5-4B3B5CEAFF3D}"/>
              </a:ext>
            </a:extLst>
          </p:cNvPr>
          <p:cNvSpPr/>
          <p:nvPr/>
        </p:nvSpPr>
        <p:spPr>
          <a:xfrm>
            <a:off x="-4" y="12807"/>
            <a:ext cx="1005840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6A1610E-10BF-CFA5-B427-82F835ABDE61}"/>
              </a:ext>
            </a:extLst>
          </p:cNvPr>
          <p:cNvSpPr/>
          <p:nvPr/>
        </p:nvSpPr>
        <p:spPr>
          <a:xfrm rot="10800000" flipV="1">
            <a:off x="-3" y="0"/>
            <a:ext cx="4415885" cy="7785206"/>
          </a:xfrm>
          <a:prstGeom prst="rect">
            <a:avLst/>
          </a:prstGeom>
          <a:solidFill>
            <a:schemeClr val="accent1"/>
          </a:solidFill>
          <a:ln>
            <a:noFill/>
          </a:ln>
          <a:effectLst>
            <a:innerShdw blurRad="1155700" dist="203200" dir="12360000">
              <a:schemeClr val="accent5">
                <a:lumMod val="5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itle 8">
            <a:extLst>
              <a:ext uri="{FF2B5EF4-FFF2-40B4-BE49-F238E27FC236}">
                <a16:creationId xmlns:a16="http://schemas.microsoft.com/office/drawing/2014/main" id="{D9673128-D625-9DFA-1581-C4D4C0B75C76}"/>
              </a:ext>
            </a:extLst>
          </p:cNvPr>
          <p:cNvSpPr>
            <a:spLocks noGrp="1"/>
          </p:cNvSpPr>
          <p:nvPr>
            <p:ph type="title"/>
          </p:nvPr>
        </p:nvSpPr>
        <p:spPr>
          <a:xfrm>
            <a:off x="305530" y="743683"/>
            <a:ext cx="4025134" cy="388800"/>
          </a:xfrm>
        </p:spPr>
        <p:txBody>
          <a:bodyPr>
            <a:normAutofit fontScale="90000"/>
          </a:bodyPr>
          <a:lstStyle/>
          <a:p>
            <a:r>
              <a:rPr lang="en-GB" dirty="0">
                <a:solidFill>
                  <a:schemeClr val="bg1"/>
                </a:solidFill>
              </a:rPr>
              <a:t>Touch 2A</a:t>
            </a:r>
            <a:br>
              <a:rPr lang="en-GB" dirty="0">
                <a:solidFill>
                  <a:schemeClr val="bg1"/>
                </a:solidFill>
              </a:rPr>
            </a:br>
            <a:r>
              <a:rPr lang="en-GB" sz="2200" b="1" dirty="0">
                <a:solidFill>
                  <a:schemeClr val="bg1"/>
                </a:solidFill>
              </a:rPr>
              <a:t>View &amp; Accept Proposal</a:t>
            </a:r>
          </a:p>
        </p:txBody>
      </p:sp>
      <p:sp>
        <p:nvSpPr>
          <p:cNvPr id="74" name="Footer Placeholder 21">
            <a:extLst>
              <a:ext uri="{FF2B5EF4-FFF2-40B4-BE49-F238E27FC236}">
                <a16:creationId xmlns:a16="http://schemas.microsoft.com/office/drawing/2014/main" id="{C967FD2C-7986-ACA2-E248-B9012CEB422D}"/>
              </a:ext>
            </a:extLst>
          </p:cNvPr>
          <p:cNvSpPr>
            <a:spLocks noGrp="1"/>
          </p:cNvSpPr>
          <p:nvPr>
            <p:ph type="ftr" sz="quarter" idx="15"/>
          </p:nvPr>
        </p:nvSpPr>
        <p:spPr/>
        <p:txBody>
          <a:bodyPr/>
          <a:lstStyle/>
          <a:p>
            <a:pPr marL="0" marR="0" lvl="0" indent="0" algn="l" defTabSz="914400" rtl="0" eaLnBrk="1" fontAlgn="auto" latinLnBrk="0" hangingPunct="1">
              <a:lnSpc>
                <a:spcPts val="9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Calibri" panose="020F0502020204030204"/>
                <a:ea typeface="+mn-ea"/>
                <a:cs typeface="+mn-cs"/>
              </a:rPr>
              <a:t>Screenshots</a:t>
            </a:r>
            <a:r>
              <a:rPr lang="en-US" kern="1200" dirty="0">
                <a:solidFill>
                  <a:srgbClr val="FFFFFF"/>
                </a:solidFill>
                <a:latin typeface="Calibri" panose="020F0502020204030204"/>
                <a:ea typeface="+mn-ea"/>
                <a:cs typeface="+mn-cs"/>
              </a:rPr>
              <a:t> </a:t>
            </a:r>
            <a:r>
              <a:rPr kumimoji="0" lang="en-US" sz="800" b="0" i="0" u="none" strike="noStrike" kern="1200" cap="none" spc="0" normalizeH="0" baseline="0" noProof="0" dirty="0">
                <a:ln>
                  <a:noFill/>
                </a:ln>
                <a:solidFill>
                  <a:srgbClr val="FFFFFF"/>
                </a:solidFill>
                <a:effectLst/>
                <a:uLnTx/>
                <a:uFillTx/>
                <a:latin typeface="Calibri" panose="020F0502020204030204"/>
                <a:ea typeface="+mn-ea"/>
                <a:cs typeface="+mn-cs"/>
              </a:rPr>
              <a:t>are for illustrative purposes only</a:t>
            </a:r>
          </a:p>
        </p:txBody>
      </p:sp>
      <p:sp>
        <p:nvSpPr>
          <p:cNvPr id="4" name="TextBox 3">
            <a:extLst>
              <a:ext uri="{FF2B5EF4-FFF2-40B4-BE49-F238E27FC236}">
                <a16:creationId xmlns:a16="http://schemas.microsoft.com/office/drawing/2014/main" id="{72BF5429-3B89-A755-CF1E-C9640CC4EBB3}"/>
              </a:ext>
            </a:extLst>
          </p:cNvPr>
          <p:cNvSpPr txBox="1"/>
          <p:nvPr/>
        </p:nvSpPr>
        <p:spPr>
          <a:xfrm>
            <a:off x="633460" y="1714807"/>
            <a:ext cx="3369274" cy="3354765"/>
          </a:xfrm>
          <a:prstGeom prst="rect">
            <a:avLst/>
          </a:prstGeom>
          <a:noFill/>
        </p:spPr>
        <p:txBody>
          <a:bodyPr wrap="square" lIns="0" rtlCol="0" anchor="t">
            <a:spAutoFit/>
          </a:bodyPr>
          <a:lstStyle/>
          <a:p>
            <a:pPr marL="285750" indent="-285750" defTabSz="665665">
              <a:spcBef>
                <a:spcPts val="825"/>
              </a:spcBef>
              <a:buFont typeface="Arial" panose="020B0604020202020204" pitchFamily="34" charset="0"/>
              <a:buChar char="•"/>
            </a:pPr>
            <a:r>
              <a:rPr lang="en-US" sz="1600" dirty="0">
                <a:solidFill>
                  <a:schemeClr val="bg1"/>
                </a:solidFill>
                <a:cs typeface="Calibri" panose="020F0502020204030204" pitchFamily="34" charset="0"/>
              </a:rPr>
              <a:t>Sent on the next scheduled send day (Monday, Wednesday, or Friday) after the participant abandons their Proposal </a:t>
            </a:r>
          </a:p>
          <a:p>
            <a:pPr defTabSz="665665">
              <a:spcBef>
                <a:spcPts val="825"/>
              </a:spcBef>
            </a:pPr>
            <a:endParaRPr lang="en-US" sz="1600" dirty="0">
              <a:solidFill>
                <a:schemeClr val="bg1"/>
              </a:solidFill>
            </a:endParaRPr>
          </a:p>
          <a:p>
            <a:pPr marL="285750" indent="-285750">
              <a:buFont typeface="Arial" panose="020B0604020202020204" pitchFamily="34" charset="0"/>
              <a:buChar char="•"/>
            </a:pPr>
            <a:r>
              <a:rPr lang="en-US" sz="1600" dirty="0">
                <a:solidFill>
                  <a:schemeClr val="bg1"/>
                </a:solidFill>
                <a:cs typeface="Calibri" panose="020F0502020204030204" pitchFamily="34" charset="0"/>
              </a:rPr>
              <a:t>Drives to the last tab of the Personal Profile </a:t>
            </a:r>
          </a:p>
          <a:p>
            <a:pPr algn="l" defTabSz="665665">
              <a:spcBef>
                <a:spcPts val="825"/>
              </a:spcBef>
            </a:pPr>
            <a:endParaRPr lang="en-US" sz="1600" kern="0" dirty="0">
              <a:solidFill>
                <a:schemeClr val="bg1"/>
              </a:solidFill>
              <a:latin typeface="+mn-lt"/>
            </a:endParaRPr>
          </a:p>
          <a:p>
            <a:pPr marL="285750" indent="-285750" algn="l" defTabSz="665665">
              <a:spcBef>
                <a:spcPts val="825"/>
              </a:spcBef>
              <a:buFont typeface="Arial" panose="020B0604020202020204" pitchFamily="34" charset="0"/>
              <a:buChar char="•"/>
            </a:pPr>
            <a:r>
              <a:rPr lang="en-US" sz="1600" dirty="0">
                <a:solidFill>
                  <a:schemeClr val="bg1"/>
                </a:solidFill>
                <a:latin typeface="+mn-lt"/>
              </a:rPr>
              <a:t>Also includes Workplace planning phone number and the digital appointment scheduler</a:t>
            </a:r>
            <a:endParaRPr lang="en-US" sz="1600" kern="0" dirty="0">
              <a:solidFill>
                <a:schemeClr val="bg1"/>
              </a:solidFill>
              <a:latin typeface="+mn-lt"/>
            </a:endParaRPr>
          </a:p>
        </p:txBody>
      </p:sp>
      <p:pic>
        <p:nvPicPr>
          <p:cNvPr id="7" name="Picture 6">
            <a:extLst>
              <a:ext uri="{FF2B5EF4-FFF2-40B4-BE49-F238E27FC236}">
                <a16:creationId xmlns:a16="http://schemas.microsoft.com/office/drawing/2014/main" id="{B12709C3-128A-C4B0-9814-BA45C7215542}"/>
              </a:ext>
            </a:extLst>
          </p:cNvPr>
          <p:cNvPicPr>
            <a:picLocks noChangeAspect="1"/>
          </p:cNvPicPr>
          <p:nvPr/>
        </p:nvPicPr>
        <p:blipFill>
          <a:blip r:embed="rId3"/>
          <a:stretch>
            <a:fillRect/>
          </a:stretch>
        </p:blipFill>
        <p:spPr>
          <a:xfrm>
            <a:off x="4976423" y="1343000"/>
            <a:ext cx="4521432" cy="5112013"/>
          </a:xfrm>
          <a:prstGeom prst="rect">
            <a:avLst/>
          </a:prstGeom>
        </p:spPr>
      </p:pic>
    </p:spTree>
    <p:extLst>
      <p:ext uri="{BB962C8B-B14F-4D97-AF65-F5344CB8AC3E}">
        <p14:creationId xmlns:p14="http://schemas.microsoft.com/office/powerpoint/2010/main" val="4183776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B0E7C-18B5-F568-71CB-6D1A5FC7E093}"/>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6C2AF000-59C9-7DBB-23A1-DC30EF253C38}"/>
              </a:ext>
            </a:extLst>
          </p:cNvPr>
          <p:cNvSpPr/>
          <p:nvPr/>
        </p:nvSpPr>
        <p:spPr>
          <a:xfrm>
            <a:off x="0" y="0"/>
            <a:ext cx="1005840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5412009-AD58-57AB-CDB1-C79422B78438}"/>
              </a:ext>
            </a:extLst>
          </p:cNvPr>
          <p:cNvSpPr/>
          <p:nvPr/>
        </p:nvSpPr>
        <p:spPr>
          <a:xfrm rot="10800000" flipV="1">
            <a:off x="-3" y="0"/>
            <a:ext cx="4415885" cy="7785206"/>
          </a:xfrm>
          <a:prstGeom prst="rect">
            <a:avLst/>
          </a:prstGeom>
          <a:solidFill>
            <a:schemeClr val="accent1"/>
          </a:solidFill>
          <a:ln>
            <a:noFill/>
          </a:ln>
          <a:effectLst>
            <a:innerShdw blurRad="1155700" dist="203200" dir="12360000">
              <a:schemeClr val="accent5">
                <a:lumMod val="5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itle 8">
            <a:extLst>
              <a:ext uri="{FF2B5EF4-FFF2-40B4-BE49-F238E27FC236}">
                <a16:creationId xmlns:a16="http://schemas.microsoft.com/office/drawing/2014/main" id="{2D0A4A87-B4F2-2A03-0281-AF29026E1D84}"/>
              </a:ext>
            </a:extLst>
          </p:cNvPr>
          <p:cNvSpPr>
            <a:spLocks noGrp="1"/>
          </p:cNvSpPr>
          <p:nvPr>
            <p:ph type="title"/>
          </p:nvPr>
        </p:nvSpPr>
        <p:spPr>
          <a:xfrm>
            <a:off x="305530" y="743683"/>
            <a:ext cx="4025134" cy="388800"/>
          </a:xfrm>
        </p:spPr>
        <p:txBody>
          <a:bodyPr>
            <a:normAutofit fontScale="90000"/>
          </a:bodyPr>
          <a:lstStyle/>
          <a:p>
            <a:r>
              <a:rPr lang="en-GB" dirty="0">
                <a:solidFill>
                  <a:schemeClr val="bg1"/>
                </a:solidFill>
              </a:rPr>
              <a:t>Touch 2B</a:t>
            </a:r>
            <a:br>
              <a:rPr lang="en-GB" dirty="0">
                <a:solidFill>
                  <a:schemeClr val="bg1"/>
                </a:solidFill>
              </a:rPr>
            </a:br>
            <a:r>
              <a:rPr lang="en-GB" sz="2200" b="1" dirty="0">
                <a:solidFill>
                  <a:schemeClr val="bg1"/>
                </a:solidFill>
              </a:rPr>
              <a:t>Reminder to view &amp; accept Proposal</a:t>
            </a:r>
            <a:endParaRPr lang="en-GB" b="1" dirty="0">
              <a:solidFill>
                <a:schemeClr val="bg1"/>
              </a:solidFill>
            </a:endParaRPr>
          </a:p>
        </p:txBody>
      </p:sp>
      <p:sp>
        <p:nvSpPr>
          <p:cNvPr id="74" name="Footer Placeholder 21">
            <a:extLst>
              <a:ext uri="{FF2B5EF4-FFF2-40B4-BE49-F238E27FC236}">
                <a16:creationId xmlns:a16="http://schemas.microsoft.com/office/drawing/2014/main" id="{EAC2AC24-E9D5-8A10-FEF6-B3B63EE339F6}"/>
              </a:ext>
            </a:extLst>
          </p:cNvPr>
          <p:cNvSpPr>
            <a:spLocks noGrp="1"/>
          </p:cNvSpPr>
          <p:nvPr>
            <p:ph type="ftr" sz="quarter" idx="15"/>
          </p:nvPr>
        </p:nvSpPr>
        <p:spPr/>
        <p:txBody>
          <a:bodyPr/>
          <a:lstStyle/>
          <a:p>
            <a:pPr marL="0" marR="0" lvl="0" indent="0" algn="l" defTabSz="914400" rtl="0" eaLnBrk="1" fontAlgn="auto" latinLnBrk="0" hangingPunct="1">
              <a:lnSpc>
                <a:spcPts val="9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Calibri" panose="020F0502020204030204"/>
                <a:ea typeface="+mn-ea"/>
                <a:cs typeface="+mn-cs"/>
              </a:rPr>
              <a:t>Screenshots are for illustrative purposes only</a:t>
            </a:r>
          </a:p>
        </p:txBody>
      </p:sp>
      <p:sp>
        <p:nvSpPr>
          <p:cNvPr id="4" name="TextBox 3">
            <a:extLst>
              <a:ext uri="{FF2B5EF4-FFF2-40B4-BE49-F238E27FC236}">
                <a16:creationId xmlns:a16="http://schemas.microsoft.com/office/drawing/2014/main" id="{A31618EE-B454-76F8-4261-C97B34134401}"/>
              </a:ext>
            </a:extLst>
          </p:cNvPr>
          <p:cNvSpPr txBox="1"/>
          <p:nvPr/>
        </p:nvSpPr>
        <p:spPr>
          <a:xfrm>
            <a:off x="633460" y="1792948"/>
            <a:ext cx="3369274" cy="2862322"/>
          </a:xfrm>
          <a:prstGeom prst="rect">
            <a:avLst/>
          </a:prstGeom>
          <a:noFill/>
        </p:spPr>
        <p:txBody>
          <a:bodyPr wrap="square" lIns="0" rtlCol="0" anchor="t">
            <a:spAutoFit/>
          </a:bodyPr>
          <a:lstStyle/>
          <a:p>
            <a:pPr marL="285750" indent="-285750" defTabSz="665665">
              <a:spcBef>
                <a:spcPts val="825"/>
              </a:spcBef>
              <a:buFont typeface="Arial" panose="020B0604020202020204" pitchFamily="34" charset="0"/>
              <a:buChar char="•"/>
            </a:pPr>
            <a:r>
              <a:rPr lang="en-US" sz="1600" dirty="0">
                <a:solidFill>
                  <a:schemeClr val="bg1"/>
                </a:solidFill>
                <a:cs typeface="Calibri" panose="020F0502020204030204" pitchFamily="34" charset="0"/>
              </a:rPr>
              <a:t>Sent a week after the initial touch if no action was taken</a:t>
            </a:r>
          </a:p>
          <a:p>
            <a:pPr defTabSz="665665">
              <a:spcBef>
                <a:spcPts val="825"/>
              </a:spcBef>
            </a:pPr>
            <a:endParaRPr lang="en-US" sz="1600" dirty="0">
              <a:solidFill>
                <a:schemeClr val="bg1"/>
              </a:solidFill>
            </a:endParaRPr>
          </a:p>
          <a:p>
            <a:pPr marL="285750" indent="-285750">
              <a:buFont typeface="Arial" panose="020B0604020202020204" pitchFamily="34" charset="0"/>
              <a:buChar char="•"/>
            </a:pPr>
            <a:r>
              <a:rPr lang="en-US" sz="1600" dirty="0">
                <a:solidFill>
                  <a:schemeClr val="bg1"/>
                </a:solidFill>
                <a:cs typeface="Calibri" panose="020F0502020204030204" pitchFamily="34" charset="0"/>
              </a:rPr>
              <a:t>Drives to the last tab of the Personal Profile </a:t>
            </a:r>
          </a:p>
          <a:p>
            <a:pPr marL="285750" indent="-285750">
              <a:buFont typeface="Arial" panose="020B0604020202020204" pitchFamily="34" charset="0"/>
              <a:buChar char="•"/>
            </a:pPr>
            <a:endParaRPr lang="en-US" sz="1600" dirty="0">
              <a:solidFill>
                <a:schemeClr val="bg1"/>
              </a:solidFill>
              <a:cs typeface="Calibri" panose="020F0502020204030204" pitchFamily="34" charset="0"/>
            </a:endParaRPr>
          </a:p>
          <a:p>
            <a:pPr marL="285750" indent="-285750" algn="l" defTabSz="665665">
              <a:spcBef>
                <a:spcPts val="825"/>
              </a:spcBef>
              <a:buFont typeface="Arial" panose="020B0604020202020204" pitchFamily="34" charset="0"/>
              <a:buChar char="•"/>
            </a:pPr>
            <a:r>
              <a:rPr lang="en-US" sz="1600" dirty="0">
                <a:solidFill>
                  <a:schemeClr val="bg1"/>
                </a:solidFill>
              </a:rPr>
              <a:t>Also includes Workplace planning phone number and the digital appointment scheduler</a:t>
            </a:r>
          </a:p>
          <a:p>
            <a:pPr marL="285750" indent="-285750" defTabSz="665665">
              <a:spcBef>
                <a:spcPts val="825"/>
              </a:spcBef>
              <a:buFont typeface="Arial" panose="020B0604020202020204" pitchFamily="34" charset="0"/>
              <a:buChar char="•"/>
            </a:pPr>
            <a:endParaRPr lang="en-US" sz="1600" kern="0" dirty="0">
              <a:solidFill>
                <a:schemeClr val="bg1"/>
              </a:solidFill>
              <a:latin typeface="+mn-lt"/>
            </a:endParaRPr>
          </a:p>
        </p:txBody>
      </p:sp>
      <p:pic>
        <p:nvPicPr>
          <p:cNvPr id="7" name="Picture 6">
            <a:extLst>
              <a:ext uri="{FF2B5EF4-FFF2-40B4-BE49-F238E27FC236}">
                <a16:creationId xmlns:a16="http://schemas.microsoft.com/office/drawing/2014/main" id="{F85757F6-AACB-84A6-EAB0-B9DE12F6C216}"/>
              </a:ext>
            </a:extLst>
          </p:cNvPr>
          <p:cNvPicPr>
            <a:picLocks noChangeAspect="1"/>
          </p:cNvPicPr>
          <p:nvPr/>
        </p:nvPicPr>
        <p:blipFill>
          <a:blip r:embed="rId3"/>
          <a:stretch>
            <a:fillRect/>
          </a:stretch>
        </p:blipFill>
        <p:spPr>
          <a:xfrm>
            <a:off x="4970074" y="1984330"/>
            <a:ext cx="4534133" cy="3816546"/>
          </a:xfrm>
          <a:prstGeom prst="rect">
            <a:avLst/>
          </a:prstGeom>
        </p:spPr>
      </p:pic>
    </p:spTree>
    <p:extLst>
      <p:ext uri="{BB962C8B-B14F-4D97-AF65-F5344CB8AC3E}">
        <p14:creationId xmlns:p14="http://schemas.microsoft.com/office/powerpoint/2010/main" val="1334986669"/>
      </p:ext>
    </p:extLst>
  </p:cSld>
  <p:clrMapOvr>
    <a:masterClrMapping/>
  </p:clrMapOvr>
</p:sld>
</file>

<file path=ppt/theme/theme1.xml><?xml version="1.0" encoding="utf-8"?>
<a:theme xmlns:a="http://schemas.openxmlformats.org/drawingml/2006/main" name="Custom Design">
  <a:themeElements>
    <a:clrScheme name="WI 2020 FInal Color Palette">
      <a:dk1>
        <a:srgbClr val="4C4C4C"/>
      </a:dk1>
      <a:lt1>
        <a:srgbClr val="FFFFFF"/>
      </a:lt1>
      <a:dk2>
        <a:srgbClr val="333F48"/>
      </a:dk2>
      <a:lt2>
        <a:srgbClr val="E6E7E5"/>
      </a:lt2>
      <a:accent1>
        <a:srgbClr val="6CC24A"/>
      </a:accent1>
      <a:accent2>
        <a:srgbClr val="298FC2"/>
      </a:accent2>
      <a:accent3>
        <a:srgbClr val="B5BD00"/>
      </a:accent3>
      <a:accent4>
        <a:srgbClr val="005670"/>
      </a:accent4>
      <a:accent5>
        <a:srgbClr val="0E863F"/>
      </a:accent5>
      <a:accent6>
        <a:srgbClr val="ED8B00"/>
      </a:accent6>
      <a:hlink>
        <a:srgbClr val="356F95"/>
      </a:hlink>
      <a:folHlink>
        <a:srgbClr val="5C019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idelity 4x3">
  <a:themeElements>
    <a:clrScheme name="Fidelity 25">
      <a:dk1>
        <a:srgbClr val="000000"/>
      </a:dk1>
      <a:lt1>
        <a:srgbClr val="FFFFFF"/>
      </a:lt1>
      <a:dk2>
        <a:srgbClr val="403F3E"/>
      </a:dk2>
      <a:lt2>
        <a:srgbClr val="F7F4E4"/>
      </a:lt2>
      <a:accent1>
        <a:srgbClr val="368727"/>
      </a:accent1>
      <a:accent2>
        <a:srgbClr val="044014"/>
      </a:accent2>
      <a:accent3>
        <a:srgbClr val="6AD539"/>
      </a:accent3>
      <a:accent4>
        <a:srgbClr val="1DE4CA"/>
      </a:accent4>
      <a:accent5>
        <a:srgbClr val="3880F3"/>
      </a:accent5>
      <a:accent6>
        <a:srgbClr val="04547C"/>
      </a:accent6>
      <a:hlink>
        <a:srgbClr val="368727"/>
      </a:hlink>
      <a:folHlink>
        <a:srgbClr val="368727"/>
      </a:folHlink>
    </a:clrScheme>
    <a:fontScheme name="Fidelity 2025">
      <a:majorFont>
        <a:latin typeface="Fidelity Slab Light"/>
        <a:ea typeface=""/>
        <a:cs typeface=""/>
      </a:majorFont>
      <a:minorFont>
        <a:latin typeface="Fidelity Sans 2"/>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rtlCol="0" anchor="t">
        <a:spAutoFit/>
      </a:bodyPr>
      <a:lstStyle>
        <a:defPPr algn="l" defTabSz="665665">
          <a:spcBef>
            <a:spcPts val="825"/>
          </a:spcBef>
          <a:defRPr sz="1600" kern="0" dirty="0"/>
        </a:defPPr>
      </a:lstStyle>
    </a:txDef>
  </a:objectDefaults>
  <a:extraClrSchemeLst/>
  <a:custClrLst>
    <a:custClr name="Evergreen">
      <a:srgbClr val="044014"/>
    </a:custClr>
    <a:custClr name="Fidelity Green">
      <a:srgbClr val="368727"/>
    </a:custClr>
    <a:custClr name="Lime Green">
      <a:srgbClr val="6AD539"/>
    </a:custClr>
    <a:custClr name="Aqua">
      <a:srgbClr val="1DE4C9"/>
    </a:custClr>
    <a:custClr name="Lapis">
      <a:srgbClr val="3880F3"/>
    </a:custClr>
    <a:custClr name="Marine">
      <a:srgbClr val="04547C"/>
    </a:custClr>
    <a:custClr name="Violet">
      <a:srgbClr val="5B2C8F"/>
    </a:custClr>
    <a:custClr name="Gold">
      <a:srgbClr val="DBCA72"/>
    </a:custClr>
    <a:custClr name="BLANK">
      <a:srgbClr val="FFFFFF"/>
    </a:custClr>
    <a:custClr name="BLANK">
      <a:srgbClr val="FFFFFF"/>
    </a:custClr>
    <a:custClr name="Charcoal">
      <a:srgbClr val="403F3E"/>
    </a:custClr>
    <a:custClr name="Sand">
      <a:srgbClr val="F7F4E4"/>
    </a:custClr>
    <a:custClr name="Mist">
      <a:srgbClr val="F9F7F5"/>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2C - Sky">
      <a:srgbClr val="28CAFF"/>
    </a:custClr>
    <a:custClr name="B2C - Purple">
      <a:srgbClr val="9747F6"/>
    </a:custClr>
    <a:custClr name="B2C - Magenta">
      <a:srgbClr val="FC27E5"/>
    </a:custClr>
    <a:custClr name="B2C - Sand">
      <a:srgbClr val="FF7A11"/>
    </a:custClr>
  </a:custClrLst>
  <a:extLst>
    <a:ext uri="{05A4C25C-085E-4340-85A3-A5531E510DB2}">
      <thm15:themeFamily xmlns:thm15="http://schemas.microsoft.com/office/thememl/2012/main" name="Fidelity 4x3" id="{30D8A9E0-E29E-D249-B4A0-3424CF9FAEDC}" vid="{1AFB8A10-1D1C-C64C-8FC3-80C18FDB9C1F}"/>
    </a:ext>
  </a:extLst>
</a:theme>
</file>

<file path=ppt/theme/theme3.xml><?xml version="1.0" encoding="utf-8"?>
<a:theme xmlns:a="http://schemas.openxmlformats.org/drawingml/2006/main" name="1_Fidelity 4x3">
  <a:themeElements>
    <a:clrScheme name="Fidelity 25">
      <a:dk1>
        <a:srgbClr val="000000"/>
      </a:dk1>
      <a:lt1>
        <a:srgbClr val="FFFFFF"/>
      </a:lt1>
      <a:dk2>
        <a:srgbClr val="403F3E"/>
      </a:dk2>
      <a:lt2>
        <a:srgbClr val="F7F4E4"/>
      </a:lt2>
      <a:accent1>
        <a:srgbClr val="368727"/>
      </a:accent1>
      <a:accent2>
        <a:srgbClr val="044014"/>
      </a:accent2>
      <a:accent3>
        <a:srgbClr val="6AD539"/>
      </a:accent3>
      <a:accent4>
        <a:srgbClr val="1DE4CA"/>
      </a:accent4>
      <a:accent5>
        <a:srgbClr val="3880F3"/>
      </a:accent5>
      <a:accent6>
        <a:srgbClr val="04547C"/>
      </a:accent6>
      <a:hlink>
        <a:srgbClr val="368727"/>
      </a:hlink>
      <a:folHlink>
        <a:srgbClr val="368727"/>
      </a:folHlink>
    </a:clrScheme>
    <a:fontScheme name="Fidelity 2025">
      <a:majorFont>
        <a:latin typeface="Fidelity Slab Light"/>
        <a:ea typeface=""/>
        <a:cs typeface=""/>
      </a:majorFont>
      <a:minorFont>
        <a:latin typeface="Fidelity Sans 2"/>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rtlCol="0" anchor="t">
        <a:spAutoFit/>
      </a:bodyPr>
      <a:lstStyle>
        <a:defPPr algn="l" defTabSz="665665">
          <a:spcBef>
            <a:spcPts val="825"/>
          </a:spcBef>
          <a:defRPr sz="1600" kern="0" dirty="0"/>
        </a:defPPr>
      </a:lstStyle>
    </a:txDef>
  </a:objectDefaults>
  <a:extraClrSchemeLst/>
  <a:custClrLst>
    <a:custClr name="Evergreen">
      <a:srgbClr val="044014"/>
    </a:custClr>
    <a:custClr name="Fidelity Green">
      <a:srgbClr val="368727"/>
    </a:custClr>
    <a:custClr name="Lime Green">
      <a:srgbClr val="6AD539"/>
    </a:custClr>
    <a:custClr name="Aqua">
      <a:srgbClr val="1DE4C9"/>
    </a:custClr>
    <a:custClr name="Lapis">
      <a:srgbClr val="3880F3"/>
    </a:custClr>
    <a:custClr name="Marine">
      <a:srgbClr val="04547C"/>
    </a:custClr>
    <a:custClr name="Violet">
      <a:srgbClr val="5B2C8F"/>
    </a:custClr>
    <a:custClr name="Gold">
      <a:srgbClr val="DBCA72"/>
    </a:custClr>
    <a:custClr name="BLANK">
      <a:srgbClr val="FFFFFF"/>
    </a:custClr>
    <a:custClr name="BLANK">
      <a:srgbClr val="FFFFFF"/>
    </a:custClr>
    <a:custClr name="Charcoal">
      <a:srgbClr val="403F3E"/>
    </a:custClr>
    <a:custClr name="Sand">
      <a:srgbClr val="F7F4E4"/>
    </a:custClr>
    <a:custClr name="Mist">
      <a:srgbClr val="F9F7F5"/>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2C - Sky">
      <a:srgbClr val="28CAFF"/>
    </a:custClr>
    <a:custClr name="B2C - Purple">
      <a:srgbClr val="9747F6"/>
    </a:custClr>
    <a:custClr name="B2C - Magenta">
      <a:srgbClr val="FC27E5"/>
    </a:custClr>
    <a:custClr name="B2C - Sand">
      <a:srgbClr val="FF7A11"/>
    </a:custClr>
  </a:custClrLst>
  <a:extLst>
    <a:ext uri="{05A4C25C-085E-4340-85A3-A5531E510DB2}">
      <thm15:themeFamily xmlns:thm15="http://schemas.microsoft.com/office/thememl/2012/main" name="Fidelity 4x3" id="{30D8A9E0-E29E-D249-B4A0-3424CF9FAEDC}" vid="{1AFB8A10-1D1C-C64C-8FC3-80C18FDB9C1F}"/>
    </a:ext>
  </a:extLst>
</a:theme>
</file>

<file path=ppt/theme/theme4.xml><?xml version="1.0" encoding="utf-8"?>
<a:theme xmlns:a="http://schemas.openxmlformats.org/drawingml/2006/main" name="1_Fidelity Brand">
  <a:themeElements>
    <a:clrScheme name="Fidelity Branding 2024">
      <a:dk1>
        <a:srgbClr val="000000"/>
      </a:dk1>
      <a:lt1>
        <a:srgbClr val="FFFFFF"/>
      </a:lt1>
      <a:dk2>
        <a:srgbClr val="044014"/>
      </a:dk2>
      <a:lt2>
        <a:srgbClr val="368727"/>
      </a:lt2>
      <a:accent1>
        <a:srgbClr val="69D538"/>
      </a:accent1>
      <a:accent2>
        <a:srgbClr val="3880F3"/>
      </a:accent2>
      <a:accent3>
        <a:srgbClr val="368727"/>
      </a:accent3>
      <a:accent4>
        <a:srgbClr val="9747F6"/>
      </a:accent4>
      <a:accent5>
        <a:srgbClr val="1DE3CA"/>
      </a:accent5>
      <a:accent6>
        <a:srgbClr val="044014"/>
      </a:accent6>
      <a:hlink>
        <a:srgbClr val="1D3986"/>
      </a:hlink>
      <a:folHlink>
        <a:srgbClr val="0B1533"/>
      </a:folHlink>
    </a:clrScheme>
    <a:fontScheme name="Custom 1">
      <a:majorFont>
        <a:latin typeface="Fidelity Slab"/>
        <a:ea typeface=""/>
        <a:cs typeface=""/>
      </a:majorFont>
      <a:minorFont>
        <a:latin typeface="Fidelity Sans 2"/>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4bc8a5a-3003-49a9-8fa6-75aaeac9e836">
      <Terms xmlns="http://schemas.microsoft.com/office/infopath/2007/PartnerControls"/>
    </lcf76f155ced4ddcb4097134ff3c332f>
    <TaxCatchAll xmlns="67e9b56e-0a74-4b8d-a15a-7a91726caae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2F0CA68E8571643A448B5382A73B96E" ma:contentTypeVersion="14" ma:contentTypeDescription="Create a new document." ma:contentTypeScope="" ma:versionID="44b04d68dc0bd9fe90215b16be6df963">
  <xsd:schema xmlns:xsd="http://www.w3.org/2001/XMLSchema" xmlns:xs="http://www.w3.org/2001/XMLSchema" xmlns:p="http://schemas.microsoft.com/office/2006/metadata/properties" xmlns:ns2="64bc8a5a-3003-49a9-8fa6-75aaeac9e836" xmlns:ns3="67e9b56e-0a74-4b8d-a15a-7a91726caaec" targetNamespace="http://schemas.microsoft.com/office/2006/metadata/properties" ma:root="true" ma:fieldsID="25bf417cc23425894bd155ab8ae458ec" ns2:_="" ns3:_="">
    <xsd:import namespace="64bc8a5a-3003-49a9-8fa6-75aaeac9e836"/>
    <xsd:import namespace="67e9b56e-0a74-4b8d-a15a-7a91726caaec"/>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bc8a5a-3003-49a9-8fa6-75aaeac9e8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a5aa731-3981-4550-91eb-7c8270028580"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7e9b56e-0a74-4b8d-a15a-7a91726caae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7b17ca00-e5ac-4996-bc06-220f35bf9a89}" ma:internalName="TaxCatchAll" ma:showField="CatchAllData" ma:web="67e9b56e-0a74-4b8d-a15a-7a91726caaec">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22E0CED-7632-4C7B-8FB9-B2A28E0BF654}">
  <ds:schemaRefs>
    <ds:schemaRef ds:uri="http://schemas.microsoft.com/office/2006/documentManagement/types"/>
    <ds:schemaRef ds:uri="http://purl.org/dc/elements/1.1/"/>
    <ds:schemaRef ds:uri="67e9b56e-0a74-4b8d-a15a-7a91726caaec"/>
    <ds:schemaRef ds:uri="64bc8a5a-3003-49a9-8fa6-75aaeac9e836"/>
    <ds:schemaRef ds:uri="http://schemas.microsoft.com/office/infopath/2007/PartnerControls"/>
    <ds:schemaRef ds:uri="http://purl.org/dc/terms/"/>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404B6DA4-0529-4618-937A-4D6D2786CB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bc8a5a-3003-49a9-8fa6-75aaeac9e836"/>
    <ds:schemaRef ds:uri="67e9b56e-0a74-4b8d-a15a-7a91726caa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06939BD-2EA6-4C83-B86C-0E473DD535F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1081</TotalTime>
  <Words>578</Words>
  <Application>Microsoft Office PowerPoint</Application>
  <PresentationFormat>Custom</PresentationFormat>
  <Paragraphs>96</Paragraphs>
  <Slides>14</Slides>
  <Notes>7</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14</vt:i4>
      </vt:variant>
    </vt:vector>
  </HeadingPairs>
  <TitlesOfParts>
    <vt:vector size="29" baseType="lpstr">
      <vt:lpstr>Aptos</vt:lpstr>
      <vt:lpstr>Arial</vt:lpstr>
      <vt:lpstr>Calibri</vt:lpstr>
      <vt:lpstr>Fidelity Sans</vt:lpstr>
      <vt:lpstr>Fidelity Sans 2</vt:lpstr>
      <vt:lpstr>Fidelity Sans 2 Light</vt:lpstr>
      <vt:lpstr>Fidelity Slab</vt:lpstr>
      <vt:lpstr>Fidelity Slab Light</vt:lpstr>
      <vt:lpstr>Roboto Slab Light</vt:lpstr>
      <vt:lpstr>Verdana</vt:lpstr>
      <vt:lpstr>Wingdings</vt:lpstr>
      <vt:lpstr>Custom Design</vt:lpstr>
      <vt:lpstr>Fidelity 4x3</vt:lpstr>
      <vt:lpstr>1_Fidelity 4x3</vt:lpstr>
      <vt:lpstr>1_Fidelity Brand</vt:lpstr>
      <vt:lpstr>Personalized Planning &amp; Advice</vt:lpstr>
      <vt:lpstr>PowerPoint Presentation</vt:lpstr>
      <vt:lpstr>Campaign Overview</vt:lpstr>
      <vt:lpstr>Campaign Overview </vt:lpstr>
      <vt:lpstr>Email Samples</vt:lpstr>
      <vt:lpstr>Touch 1A Review Personal Profile</vt:lpstr>
      <vt:lpstr>Touch 1B Reminder to review Personal Profile  </vt:lpstr>
      <vt:lpstr>Touch 2A View &amp; Accept Proposal</vt:lpstr>
      <vt:lpstr>Touch 2B Reminder to view &amp; accept Proposal</vt:lpstr>
      <vt:lpstr>Destination Pages</vt:lpstr>
      <vt:lpstr>Destination Pages </vt:lpstr>
      <vt:lpstr>Destination Pages </vt:lpstr>
      <vt:lpstr>Destination Pages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Vient, John</dc:creator>
  <cp:lastModifiedBy>Rodgers, Ariel</cp:lastModifiedBy>
  <cp:revision>3</cp:revision>
  <dcterms:created xsi:type="dcterms:W3CDTF">2025-03-29T13:54:29Z</dcterms:created>
  <dcterms:modified xsi:type="dcterms:W3CDTF">2026-09-08T18:29:09Z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0x010100A2F0CA68E8571643A448B5382A73B96E</vt:lpwstr>
  </property>
  <property fmtid="{D5CDD505-2E9C-101B-9397-08002B2CF9AE}" pid="3" name="Created">
    <vt:filetime>2025-03-06T00:00:00Z</vt:filetime>
  </property>
  <property fmtid="{D5CDD505-2E9C-101B-9397-08002B2CF9AE}" pid="4" name="Creator">
    <vt:lpwstr>Acrobat PDFMaker 23 for PowerPoint</vt:lpwstr>
  </property>
  <property fmtid="{D5CDD505-2E9C-101B-9397-08002B2CF9AE}" pid="5" name="LastSaved">
    <vt:filetime>2025-03-29T00:00:00Z</vt:filetime>
  </property>
  <property fmtid="{D5CDD505-2E9C-101B-9397-08002B2CF9AE}" pid="6" name="Producer">
    <vt:lpwstr>Adobe PDF Library 23.8.246</vt:lpwstr>
  </property>
  <property fmtid="{D5CDD505-2E9C-101B-9397-08002B2CF9AE}" pid="7" name="MediaServiceImageTags">
    <vt:lpwstr/>
  </property>
  <property fmtid="{D5CDD505-2E9C-101B-9397-08002B2CF9AE}" pid="8" name="MSIP_Label_90bfef16-7ca2-4aa8-a473-c29b933ea88f_Enabled">
    <vt:lpwstr>true</vt:lpwstr>
  </property>
  <property fmtid="{D5CDD505-2E9C-101B-9397-08002B2CF9AE}" pid="9" name="MSIP_Label_90bfef16-7ca2-4aa8-a473-c29b933ea88f_SetDate">
    <vt:lpwstr>2026-02-03T16:39:38Z</vt:lpwstr>
  </property>
  <property fmtid="{D5CDD505-2E9C-101B-9397-08002B2CF9AE}" pid="10" name="MSIP_Label_90bfef16-7ca2-4aa8-a473-c29b933ea88f_Method">
    <vt:lpwstr>Privileged</vt:lpwstr>
  </property>
  <property fmtid="{D5CDD505-2E9C-101B-9397-08002B2CF9AE}" pid="11" name="MSIP_Label_90bfef16-7ca2-4aa8-a473-c29b933ea88f_Name">
    <vt:lpwstr>Fidelity Internal - No footer</vt:lpwstr>
  </property>
  <property fmtid="{D5CDD505-2E9C-101B-9397-08002B2CF9AE}" pid="12" name="MSIP_Label_90bfef16-7ca2-4aa8-a473-c29b933ea88f_SiteId">
    <vt:lpwstr>7521acbc-a68c-41e5-a975-1cf83066dd19</vt:lpwstr>
  </property>
  <property fmtid="{D5CDD505-2E9C-101B-9397-08002B2CF9AE}" pid="13" name="MSIP_Label_90bfef16-7ca2-4aa8-a473-c29b933ea88f_ActionId">
    <vt:lpwstr>032a23bc-c4a4-45fa-b223-c3b23bd9df1a</vt:lpwstr>
  </property>
  <property fmtid="{D5CDD505-2E9C-101B-9397-08002B2CF9AE}" pid="14" name="MSIP_Label_90bfef16-7ca2-4aa8-a473-c29b933ea88f_ContentBits">
    <vt:lpwstr>0</vt:lpwstr>
  </property>
  <property fmtid="{D5CDD505-2E9C-101B-9397-08002B2CF9AE}" pid="15" name="MSIP_Label_90bfef16-7ca2-4aa8-a473-c29b933ea88f_Tag">
    <vt:lpwstr>10, 0, 1, 1</vt:lpwstr>
  </property>
</Properties>
</file>